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024321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28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днем дождь. Ветер юго-западный 8-13, днем порывы 17 м/с. Температура воздуха ночью  1-3,  днем 12-14 тепла.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29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ночью осадки (дождь, снег).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западный ночью 15-20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1 мороза-1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Исполнитель: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27.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03.2022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11:42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12974</TotalTime>
  <Words>621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2078</cp:revision>
  <cp:lastPrinted>2021-07-01T03:56:27Z</cp:lastPrinted>
  <dcterms:created xsi:type="dcterms:W3CDTF">2018-03-27T06:03:00Z</dcterms:created>
  <dcterms:modified xsi:type="dcterms:W3CDTF">2022-03-27T10:31:27Z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