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86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наурыз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2465" y="3437121"/>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54658059"/>
              </p:ext>
            </p:extLst>
          </p:nvPr>
        </p:nvGraphicFramePr>
        <p:xfrm>
          <a:off x="5019674" y="387614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240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3148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1"/>
            <a:ext cx="4824413" cy="1862048"/>
          </a:xfrm>
          <a:prstGeom prst="rect">
            <a:avLst/>
          </a:prstGeom>
        </p:spPr>
        <p:txBody>
          <a:bodyPr wrap="square">
            <a:spAutoFit/>
          </a:bodyPr>
          <a:lstStyle/>
          <a:p>
            <a:pPr algn="ctr"/>
            <a:r>
              <a:rPr lang="ru-RU" altLang="ru-RU" sz="1150" b="1" dirty="0" err="1" smtClean="0">
                <a:latin typeface="Times New Roman" panose="02020603050405020304" pitchFamily="18" charset="0"/>
                <a:cs typeface="Times New Roman" panose="02020603050405020304" pitchFamily="18" charset="0"/>
              </a:rPr>
              <a:t>Талдықорған</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smtClean="0">
                <a:latin typeface="Times New Roman" panose="02020603050405020304" pitchFamily="18" charset="0"/>
                <a:cs typeface="Times New Roman" panose="02020603050405020304" pitchFamily="18" charset="0"/>
              </a:rPr>
              <a:t>қаласы</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smtClean="0">
                <a:latin typeface="Times New Roman" panose="02020603050405020304" pitchFamily="18" charset="0"/>
                <a:cs typeface="Times New Roman" panose="02020603050405020304" pitchFamily="18" charset="0"/>
              </a:rPr>
              <a:t>бойынша</a:t>
            </a:r>
            <a:endParaRPr lang="ru-RU"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28 наурызға арналған ауа-райы болжамы</a:t>
            </a: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  </a:t>
            </a:r>
            <a:r>
              <a:rPr lang="ru-RU" sz="1150" b="1" dirty="0" smtClean="0">
                <a:latin typeface="Times New Roman" pitchFamily="18" charset="0"/>
                <a:cs typeface="Times New Roman" pitchFamily="18" charset="0"/>
              </a:rPr>
              <a:t>2022 </a:t>
            </a:r>
            <a:r>
              <a:rPr lang="ru-RU" sz="1150" b="1" dirty="0" err="1">
                <a:latin typeface="Times New Roman" pitchFamily="18" charset="0"/>
                <a:cs typeface="Times New Roman" pitchFamily="18" charset="0"/>
              </a:rPr>
              <a:t>жылғы </a:t>
            </a:r>
            <a:r>
              <a:rPr lang="ru-RU" sz="1150" b="1" dirty="0" smtClean="0">
                <a:latin typeface="Times New Roman" pitchFamily="18" charset="0"/>
                <a:cs typeface="Times New Roman" pitchFamily="18" charset="0"/>
              </a:rPr>
              <a:t>27 </a:t>
            </a:r>
            <a:r>
              <a:rPr lang="ru-RU" sz="1150" b="1" dirty="0" err="1" smtClean="0">
                <a:latin typeface="Times New Roman" pitchFamily="18" charset="0"/>
                <a:cs typeface="Times New Roman" pitchFamily="18" charset="0"/>
              </a:rPr>
              <a:t>наурыз</a:t>
            </a:r>
            <a:r>
              <a:rPr lang="ru-RU" sz="1150" b="1" dirty="0" smtClean="0">
                <a:latin typeface="Times New Roman" pitchFamily="18" charset="0"/>
                <a:cs typeface="Times New Roman" pitchFamily="18" charset="0"/>
              </a:rPr>
              <a:t> </a:t>
            </a:r>
            <a:r>
              <a:rPr lang="ru-RU" sz="1150" b="1" dirty="0" err="1" smtClean="0">
                <a:latin typeface="Times New Roman" pitchFamily="18" charset="0"/>
                <a:cs typeface="Times New Roman" pitchFamily="18" charset="0"/>
              </a:rPr>
              <a:t>сағ</a:t>
            </a:r>
            <a:r>
              <a:rPr lang="ru-RU" sz="1150" b="1" dirty="0">
                <a:latin typeface="Times New Roman" pitchFamily="18" charset="0"/>
                <a:cs typeface="Times New Roman" pitchFamily="18" charset="0"/>
              </a:rPr>
              <a:t>. 21-ден </a:t>
            </a:r>
            <a:r>
              <a:rPr lang="ru-RU" sz="1150" b="1" dirty="0" err="1">
                <a:latin typeface="Times New Roman" pitchFamily="18" charset="0"/>
                <a:cs typeface="Times New Roman" pitchFamily="18" charset="0"/>
              </a:rPr>
              <a:t>бастап</a:t>
            </a:r>
            <a:r>
              <a:rPr lang="ru-RU" sz="1150" b="1" dirty="0">
                <a:latin typeface="Times New Roman" pitchFamily="18" charset="0"/>
                <a:cs typeface="Times New Roman" pitchFamily="18" charset="0"/>
              </a:rPr>
              <a:t> </a:t>
            </a:r>
            <a:r>
              <a:rPr lang="ru-RU" sz="1150" b="1" dirty="0" smtClean="0">
                <a:latin typeface="Times New Roman" pitchFamily="18" charset="0"/>
                <a:cs typeface="Times New Roman" pitchFamily="18" charset="0"/>
              </a:rPr>
              <a:t>28 </a:t>
            </a:r>
            <a:r>
              <a:rPr lang="ru-RU" sz="1150" b="1" dirty="0" err="1" smtClean="0">
                <a:latin typeface="Times New Roman" pitchFamily="18" charset="0"/>
                <a:cs typeface="Times New Roman" pitchFamily="18" charset="0"/>
              </a:rPr>
              <a:t>наурыз</a:t>
            </a:r>
            <a:r>
              <a:rPr lang="ru-RU" sz="1150" b="1" dirty="0" smtClean="0">
                <a:latin typeface="Times New Roman" pitchFamily="18" charset="0"/>
                <a:cs typeface="Times New Roman" pitchFamily="18" charset="0"/>
              </a:rPr>
              <a:t> </a:t>
            </a:r>
            <a:r>
              <a:rPr lang="ru-RU" sz="1150" b="1" dirty="0" err="1" smtClean="0">
                <a:latin typeface="Times New Roman" pitchFamily="18" charset="0"/>
                <a:cs typeface="Times New Roman" pitchFamily="18" charset="0"/>
              </a:rPr>
              <a:t>сағ</a:t>
            </a:r>
            <a:r>
              <a:rPr lang="ru-RU" sz="1150" b="1" dirty="0">
                <a:latin typeface="Times New Roman" pitchFamily="18" charset="0"/>
                <a:cs typeface="Times New Roman" pitchFamily="18" charset="0"/>
              </a:rPr>
              <a:t>. 21-ге </a:t>
            </a:r>
            <a:r>
              <a:rPr lang="ru-RU" sz="1150" b="1" dirty="0" err="1">
                <a:latin typeface="Times New Roman" pitchFamily="18" charset="0"/>
                <a:cs typeface="Times New Roman" pitchFamily="18" charset="0"/>
              </a:rPr>
              <a:t>дейін</a:t>
            </a:r>
            <a:endParaRPr lang="ru-RU" sz="1150" dirty="0">
              <a:latin typeface="Times New Roman" panose="02020603050405020304" pitchFamily="18" charset="0"/>
              <a:sym typeface="+mn-ea"/>
            </a:endParaRPr>
          </a:p>
          <a:p>
            <a:r>
              <a:rPr lang="kk-KZ" sz="1150" dirty="0" smtClean="0">
                <a:latin typeface="Times New Roman" pitchFamily="18" charset="0"/>
                <a:cs typeface="Times New Roman" pitchFamily="18" charset="0"/>
              </a:rPr>
              <a:t>Көшпелі бұлтты, жауын-шашынсыз. Оңтүстік-батыстан жел соғады, күші 5-10, м/с. Ауа температурасы түнде 1-3, күндіз 10-12 градус жылы.</a:t>
            </a:r>
          </a:p>
          <a:p>
            <a:pPr algn="ctr"/>
            <a:r>
              <a:rPr lang="kk-KZ" altLang="ru-RU" sz="1150" b="1" dirty="0" smtClean="0">
                <a:latin typeface="Times New Roman KZ" pitchFamily="18" charset="0"/>
                <a:ea typeface="Times New Roman KZ" pitchFamily="18" charset="0"/>
                <a:cs typeface="Times New Roman" pitchFamily="18" charset="0"/>
              </a:rPr>
              <a:t>29 наурыз</a:t>
            </a:r>
          </a:p>
          <a:p>
            <a:pPr algn="ctr"/>
            <a:r>
              <a:rPr lang="ru-RU" sz="1150" b="1" dirty="0" smtClean="0">
                <a:latin typeface="Times New Roman KZ" pitchFamily="18" charset="0"/>
                <a:ea typeface="Times New Roman KZ" pitchFamily="18" charset="0"/>
                <a:cs typeface="Times New Roman" pitchFamily="18" charset="0"/>
              </a:rPr>
              <a:t>2022 </a:t>
            </a:r>
            <a:r>
              <a:rPr lang="ru-RU" sz="1150" b="1" dirty="0" err="1" smtClean="0">
                <a:latin typeface="Times New Roman KZ" pitchFamily="18" charset="0"/>
                <a:ea typeface="Times New Roman KZ" pitchFamily="18" charset="0"/>
                <a:cs typeface="Times New Roman" pitchFamily="18" charset="0"/>
              </a:rPr>
              <a:t>жылғы </a:t>
            </a:r>
            <a:r>
              <a:rPr lang="ru-RU" sz="1150" b="1" dirty="0" smtClean="0">
                <a:latin typeface="Times New Roman KZ" pitchFamily="18" charset="0"/>
                <a:ea typeface="Times New Roman KZ" pitchFamily="18" charset="0"/>
                <a:cs typeface="Times New Roman" pitchFamily="18" charset="0"/>
              </a:rPr>
              <a:t>28 </a:t>
            </a:r>
            <a:r>
              <a:rPr lang="ru-RU" sz="1150" b="1" dirty="0" err="1" smtClean="0">
                <a:latin typeface="Times New Roman KZ" pitchFamily="18" charset="0"/>
                <a:ea typeface="Times New Roman KZ" pitchFamily="18" charset="0"/>
                <a:cs typeface="Times New Roman" pitchFamily="18" charset="0"/>
              </a:rPr>
              <a:t>наурыз</a:t>
            </a:r>
            <a:r>
              <a:rPr lang="ru-RU" sz="1150" b="1" dirty="0" smtClean="0">
                <a:latin typeface="Times New Roman KZ" pitchFamily="18" charset="0"/>
                <a:ea typeface="Times New Roman KZ" pitchFamily="18" charset="0"/>
                <a:cs typeface="Times New Roman" pitchFamily="18" charset="0"/>
              </a:rPr>
              <a:t> </a:t>
            </a:r>
            <a:r>
              <a:rPr lang="ru-RU" sz="1150" b="1" dirty="0" err="1" smtClean="0">
                <a:latin typeface="Times New Roman KZ" pitchFamily="18" charset="0"/>
                <a:ea typeface="Times New Roman KZ" pitchFamily="18" charset="0"/>
                <a:cs typeface="Times New Roman" pitchFamily="18" charset="0"/>
              </a:rPr>
              <a:t>сағ</a:t>
            </a:r>
            <a:r>
              <a:rPr lang="ru-RU" sz="1150" b="1" dirty="0" smtClean="0">
                <a:latin typeface="Times New Roman KZ" pitchFamily="18" charset="0"/>
                <a:ea typeface="Times New Roman KZ" pitchFamily="18" charset="0"/>
                <a:cs typeface="Times New Roman" pitchFamily="18" charset="0"/>
              </a:rPr>
              <a:t>. 21-ден </a:t>
            </a:r>
            <a:r>
              <a:rPr lang="ru-RU" sz="1150" b="1" dirty="0" err="1" smtClean="0">
                <a:latin typeface="Times New Roman KZ" pitchFamily="18" charset="0"/>
                <a:ea typeface="Times New Roman KZ" pitchFamily="18" charset="0"/>
                <a:cs typeface="Times New Roman" pitchFamily="18" charset="0"/>
              </a:rPr>
              <a:t>бастап</a:t>
            </a:r>
            <a:r>
              <a:rPr lang="ru-RU" sz="1150" b="1" dirty="0" smtClean="0">
                <a:latin typeface="Times New Roman KZ" pitchFamily="18" charset="0"/>
                <a:ea typeface="Times New Roman KZ" pitchFamily="18" charset="0"/>
                <a:cs typeface="Times New Roman" pitchFamily="18" charset="0"/>
              </a:rPr>
              <a:t> 29</a:t>
            </a:r>
            <a:r>
              <a:rPr lang="kk-KZ" altLang="ru-RU" sz="1150" b="1" dirty="0" smtClean="0">
                <a:latin typeface="Times New Roman KZ" pitchFamily="18" charset="0"/>
                <a:ea typeface="Times New Roman KZ" pitchFamily="18" charset="0"/>
                <a:cs typeface="Times New Roman" pitchFamily="18" charset="0"/>
              </a:rPr>
              <a:t> наурыз</a:t>
            </a:r>
            <a:endParaRPr lang="ru-RU" sz="1150" b="1" dirty="0" smtClean="0">
              <a:latin typeface="Times New Roman KZ" pitchFamily="18" charset="0"/>
              <a:ea typeface="Times New Roman KZ" pitchFamily="18" charset="0"/>
              <a:cs typeface="Times New Roman" pitchFamily="18" charset="0"/>
            </a:endParaRPr>
          </a:p>
          <a:p>
            <a:pPr algn="ctr"/>
            <a:r>
              <a:rPr lang="ru-RU" sz="1150" b="1" dirty="0" err="1" smtClean="0">
                <a:latin typeface="Times New Roman KZ" pitchFamily="18" charset="0"/>
                <a:ea typeface="Times New Roman KZ" pitchFamily="18" charset="0"/>
                <a:cs typeface="Times New Roman" pitchFamily="18" charset="0"/>
              </a:rPr>
              <a:t>сағ.</a:t>
            </a:r>
            <a:r>
              <a:rPr lang="ru-RU" sz="1150" b="1" dirty="0" smtClean="0">
                <a:latin typeface="Times New Roman KZ" pitchFamily="18" charset="0"/>
                <a:ea typeface="Times New Roman KZ" pitchFamily="18" charset="0"/>
                <a:cs typeface="Times New Roman" pitchFamily="18" charset="0"/>
              </a:rPr>
              <a:t> 09-ға </a:t>
            </a:r>
            <a:r>
              <a:rPr lang="ru-RU" sz="1150" b="1" dirty="0" err="1" smtClean="0">
                <a:latin typeface="Times New Roman KZ" pitchFamily="18" charset="0"/>
                <a:ea typeface="Times New Roman KZ" pitchFamily="18" charset="0"/>
                <a:cs typeface="Times New Roman" pitchFamily="18" charset="0"/>
              </a:rPr>
              <a:t>дейін</a:t>
            </a:r>
            <a:endParaRPr lang="ru-RU" sz="1150" b="1" dirty="0" smtClean="0">
              <a:latin typeface="Times New Roman KZ" pitchFamily="18" charset="0"/>
              <a:ea typeface="Times New Roman KZ" pitchFamily="18" charset="0"/>
              <a:cs typeface="Times New Roman" pitchFamily="18" charset="0"/>
            </a:endParaRPr>
          </a:p>
          <a:p>
            <a:pPr fontAlgn="auto">
              <a:spcBef>
                <a:spcPts val="0"/>
              </a:spcBef>
              <a:spcAft>
                <a:spcPts val="0"/>
              </a:spcAft>
              <a:defRPr/>
            </a:pPr>
            <a:r>
              <a:rPr lang="ru-RU" sz="1150" dirty="0" err="1" smtClean="0">
                <a:latin typeface="Times New Roman" pitchFamily="18" charset="0"/>
                <a:cs typeface="Times New Roman" pitchFamily="18" charset="0"/>
              </a:rPr>
              <a:t>Көшпелі бұлт</a:t>
            </a:r>
            <a:r>
              <a:rPr lang="kk-KZ" sz="1150" dirty="0" smtClean="0">
                <a:latin typeface="Times New Roman" pitchFamily="18" charset="0"/>
                <a:cs typeface="Times New Roman" pitchFamily="18" charset="0"/>
              </a:rPr>
              <a:t>т</a:t>
            </a:r>
            <a:r>
              <a:rPr lang="ru-RU" sz="1150" dirty="0" err="1" smtClean="0">
                <a:latin typeface="Times New Roman" pitchFamily="18" charset="0"/>
                <a:cs typeface="Times New Roman" pitchFamily="18" charset="0"/>
              </a:rPr>
              <a:t>ы</a:t>
            </a:r>
            <a:r>
              <a:rPr lang="kk-KZ" sz="1150" dirty="0" smtClean="0">
                <a:latin typeface="Times New Roman" pitchFamily="18" charset="0"/>
                <a:cs typeface="Times New Roman" pitchFamily="18" charset="0"/>
              </a:rPr>
              <a:t>, жауын-шашынсыз</a:t>
            </a:r>
            <a:r>
              <a:rPr lang="ru-RU" sz="1150" dirty="0" smtClean="0">
                <a:latin typeface="Times New Roman" pitchFamily="18" charset="0"/>
                <a:cs typeface="Times New Roman" pitchFamily="18" charset="0"/>
              </a:rPr>
              <a:t>. </a:t>
            </a:r>
            <a:r>
              <a:rPr lang="kk-KZ" sz="1150" dirty="0" smtClean="0">
                <a:latin typeface="Times New Roman" pitchFamily="18" charset="0"/>
                <a:cs typeface="Times New Roman" pitchFamily="18" charset="0"/>
              </a:rPr>
              <a:t>Оңтүстік-батыстан жел соғады, күші 3-8 м/с. </a:t>
            </a:r>
            <a:r>
              <a:rPr lang="ru-RU" sz="1150" dirty="0" err="1" smtClean="0">
                <a:latin typeface="Times New Roman KZ" pitchFamily="18" charset="0"/>
                <a:ea typeface="Times New Roman KZ" pitchFamily="18" charset="0"/>
                <a:cs typeface="Times New Roman" pitchFamily="18" charset="0"/>
                <a:sym typeface="+mn-ea"/>
              </a:rPr>
              <a:t>Ауа</a:t>
            </a:r>
            <a:r>
              <a:rPr lang="ru-RU" sz="1150" dirty="0" smtClean="0">
                <a:latin typeface="Times New Roman KZ" pitchFamily="18" charset="0"/>
                <a:ea typeface="Times New Roman KZ" pitchFamily="18" charset="0"/>
                <a:cs typeface="Times New Roman" pitchFamily="18" charset="0"/>
                <a:sym typeface="+mn-ea"/>
              </a:rPr>
              <a:t> </a:t>
            </a:r>
            <a:r>
              <a:rPr lang="ru-RU" sz="1150" dirty="0" err="1" smtClean="0">
                <a:latin typeface="Times New Roman KZ" pitchFamily="18" charset="0"/>
                <a:ea typeface="Times New Roman KZ" pitchFamily="18" charset="0"/>
                <a:cs typeface="Times New Roman" pitchFamily="18" charset="0"/>
                <a:sym typeface="+mn-ea"/>
              </a:rPr>
              <a:t>температурасы</a:t>
            </a:r>
            <a:r>
              <a:rPr lang="ru-RU" sz="1150" dirty="0" smtClean="0">
                <a:latin typeface="Times New Roman KZ" pitchFamily="18" charset="0"/>
                <a:ea typeface="Times New Roman KZ" pitchFamily="18" charset="0"/>
                <a:cs typeface="Times New Roman" pitchFamily="18" charset="0"/>
                <a:sym typeface="+mn-ea"/>
              </a:rPr>
              <a:t> 1-3 градус </a:t>
            </a:r>
            <a:r>
              <a:rPr lang="ru-RU" sz="1150" dirty="0" err="1" smtClean="0">
                <a:latin typeface="Times New Roman KZ" pitchFamily="18" charset="0"/>
                <a:ea typeface="Times New Roman KZ" pitchFamily="18" charset="0"/>
                <a:cs typeface="Times New Roman" pitchFamily="18" charset="0"/>
                <a:sym typeface="+mn-ea"/>
              </a:rPr>
              <a:t>жылы</a:t>
            </a:r>
            <a:r>
              <a:rPr lang="ru-RU" sz="1150" dirty="0" smtClean="0">
                <a:latin typeface="Times New Roman KZ" pitchFamily="18" charset="0"/>
                <a:ea typeface="Times New Roman KZ" pitchFamily="18" charset="0"/>
                <a:cs typeface="Times New Roman" pitchFamily="18" charset="0"/>
                <a:sym typeface="+mn-ea"/>
              </a:rPr>
              <a:t>. </a:t>
            </a:r>
            <a:endParaRPr lang="ru-RU" sz="1150" dirty="0">
              <a:latin typeface="Times New Roman KZ" pitchFamily="18" charset="0"/>
              <a:ea typeface="Times New Roman KZ" pitchFamily="18" charset="0"/>
              <a:cs typeface="Times New Roman" pitchFamily="18" charset="0"/>
              <a:sym typeface="+mn-ea"/>
            </a:endParaRPr>
          </a:p>
        </p:txBody>
      </p:sp>
      <p:sp>
        <p:nvSpPr>
          <p:cNvPr id="22" name="TextBox 13"/>
          <p:cNvSpPr txBox="1"/>
          <p:nvPr/>
        </p:nvSpPr>
        <p:spPr>
          <a:xfrm>
            <a:off x="5024437" y="307606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197634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28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29 </a:t>
            </a:r>
            <a:r>
              <a:rPr lang="ru-RU" sz="1200" dirty="0" err="1" smtClean="0">
                <a:solidFill>
                  <a:schemeClr val="tx1"/>
                </a:solidFill>
                <a:latin typeface="Times New Roman" panose="02020603050405020304" pitchFamily="18" charset="0"/>
                <a:cs typeface="Times New Roman" panose="02020603050405020304" pitchFamily="18" charset="0"/>
              </a:rPr>
              <a:t>наурызға 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13131</TotalTime>
  <Words>548</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2225</cp:revision>
  <cp:lastPrinted>2021-07-01T03:56:27Z</cp:lastPrinted>
  <dcterms:created xsi:type="dcterms:W3CDTF">2018-03-27T06:03:00Z</dcterms:created>
  <dcterms:modified xsi:type="dcterms:W3CDTF">2022-03-27T10:39:32Z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