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0660060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7756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6231197"/>
              </p:ext>
            </p:extLst>
          </p:nvPr>
        </p:nvGraphicFramePr>
        <p:xfrm>
          <a:off x="5012603" y="4239227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9199" y="35505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снег). Ветер юго-восточный с переходом на юго-западный 7-12 м/с.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г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 снег). Ветер юго-западный 5-10 м/с. Температура воздуха  ночью 0-2°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60155" y="2287360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29686" y="33688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14880</TotalTime>
  <Words>589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2126</cp:revision>
  <cp:lastPrinted>2021-07-01T03:56:27Z</cp:lastPrinted>
  <dcterms:created xsi:type="dcterms:W3CDTF">2018-03-27T06:03:00Z</dcterms:created>
  <dcterms:modified xsi:type="dcterms:W3CDTF">2022-03-27T10:05:40Z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