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719057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7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388632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13109" y="294946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юго-западный 5-10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5399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14390</TotalTime>
  <Words>581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2113</cp:revision>
  <cp:lastPrinted>2021-10-14T11:15:53Z</cp:lastPrinted>
  <dcterms:created xsi:type="dcterms:W3CDTF">2018-03-27T06:03:00Z</dcterms:created>
  <dcterms:modified xsi:type="dcterms:W3CDTF">2022-03-27T10:02:58Z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