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92803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144106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Без осадков. Ночью и утром туман. Ветер юго-западный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13236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2022-03-27T06:42:01Z</cp:lastPrinted>
  <dcterms:created xsi:type="dcterms:W3CDTF">2018-03-27T06:03:00Z</dcterms:created>
  <dcterms:modified xsi:type="dcterms:W3CDTF">2022-03-27T10:40:36Z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