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Шымкент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14347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марта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27 марта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1269133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марта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Переменная облачность, без осадков. Ветер юго-западный 8-13, порывы 15-20 м/с. Температура воздуха ночью 0-2, днем 14-16 тепла.</a:t>
            </a:r>
          </a:p>
          <a:p>
            <a:pPr lvl="0" algn="ctr"/>
            <a:endParaRPr lang="ru-RU" sz="1200" b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марта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28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29 марта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осадки (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преимущественно дождь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северо-западный 8-13 м/с. Температура воздуха  0-2 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4438" y="323814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12925</TotalTime>
  <Words>611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2155</cp:revision>
  <cp:lastPrinted>2021-07-01T03:56:27Z</cp:lastPrinted>
  <dcterms:created xsi:type="dcterms:W3CDTF">2018-03-27T06:03:00Z</dcterms:created>
  <dcterms:modified xsi:type="dcterms:W3CDTF">2022-03-27T10:26:47Z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