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772758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 марта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</a:t>
            </a:r>
            <a:r>
              <a:rPr lang="ru-RU" sz="12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9-14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6-8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мороза, днем 0-2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29 марта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0-2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28 марта, ночью 29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6429857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13230</TotalTime>
  <Words>564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Segoe UI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2076</cp:revision>
  <cp:lastPrinted>2021-07-01T03:56:27Z</cp:lastPrinted>
  <dcterms:created xsi:type="dcterms:W3CDTF">2018-03-27T06:03:00Z</dcterms:created>
  <dcterms:modified xsi:type="dcterms:W3CDTF">2022-03-27T10:28:51Z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