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044940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FF0000"/>
                          </a:solidFill>
                          <a:latin typeface="Times New Roman" panose="02020603050405020304" pitchFamily="18" charset="0"/>
                          <a:cs typeface="Times New Roman" panose="02020603050405020304" pitchFamily="18" charset="0"/>
                        </a:rPr>
                        <a:t>№</a:t>
                      </a:r>
                      <a:r>
                        <a:rPr lang="kk-KZ" altLang="x-none" sz="1600" b="1" i="1" baseline="0" dirty="0" smtClean="0">
                          <a:solidFill>
                            <a:srgbClr val="FF0000"/>
                          </a:solidFill>
                          <a:latin typeface="Times New Roman" panose="02020603050405020304" pitchFamily="18" charset="0"/>
                          <a:cs typeface="Times New Roman" panose="02020603050405020304" pitchFamily="18" charset="0"/>
                        </a:rPr>
                        <a:t>86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02117"/>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34114893"/>
              </p:ext>
            </p:extLst>
          </p:nvPr>
        </p:nvGraphicFramePr>
        <p:xfrm>
          <a:off x="5050427" y="3899635"/>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47760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28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27 </a:t>
            </a:r>
            <a:r>
              <a:rPr lang="ru-RU" altLang="ru-RU" sz="1100" b="1" dirty="0" err="1" smtClean="0">
                <a:latin typeface="Times New Roman" panose="02020603050405020304" pitchFamily="18" charset="0"/>
                <a:cs typeface="Times New Roman" panose="02020603050405020304" pitchFamily="18" charset="0"/>
              </a:rPr>
              <a:t>наурыз</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28 </a:t>
            </a:r>
            <a:r>
              <a:rPr lang="ru-RU" altLang="ru-RU" sz="1100" b="1" dirty="0" err="1" smtClean="0">
                <a:solidFill>
                  <a:prstClr val="black"/>
                </a:solidFill>
                <a:latin typeface="Times New Roman" panose="02020603050405020304" pitchFamily="18" charset="0"/>
                <a:cs typeface="Times New Roman" panose="02020603050405020304" pitchFamily="18" charset="0"/>
              </a:rPr>
              <a:t>наурыз</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кей уақытта </a:t>
            </a:r>
            <a:r>
              <a:rPr lang="kk-KZ" sz="1100" dirty="0">
                <a:latin typeface="Times New Roman" pitchFamily="18" charset="0"/>
                <a:cs typeface="Times New Roman" pitchFamily="18" charset="0"/>
              </a:rPr>
              <a:t>жауын-шашын (жаңбыр, қар), көктайғақ. Түнде және таңертең тұман. Жел </a:t>
            </a:r>
            <a:r>
              <a:rPr lang="kk-KZ" sz="1100" dirty="0" smtClean="0">
                <a:latin typeface="Times New Roman" pitchFamily="18" charset="0"/>
                <a:cs typeface="Times New Roman" pitchFamily="18" charset="0"/>
              </a:rPr>
              <a:t>батыстан, </a:t>
            </a:r>
            <a:r>
              <a:rPr lang="kk-KZ" sz="1100" dirty="0">
                <a:latin typeface="Times New Roman" pitchFamily="18" charset="0"/>
                <a:cs typeface="Times New Roman" pitchFamily="18" charset="0"/>
              </a:rPr>
              <a:t>оңтүстік-батыстан соғады, күші 9-14, күндіз екпіні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1-3 </a:t>
            </a:r>
            <a:r>
              <a:rPr lang="kk-KZ" sz="1100" dirty="0">
                <a:latin typeface="Times New Roman" pitchFamily="18" charset="0"/>
                <a:cs typeface="Times New Roman" pitchFamily="18" charset="0"/>
              </a:rPr>
              <a:t>градус аяз, күндіз </a:t>
            </a:r>
            <a:r>
              <a:rPr lang="kk-KZ" sz="1100" dirty="0" smtClean="0">
                <a:latin typeface="Times New Roman" pitchFamily="18" charset="0"/>
                <a:cs typeface="Times New Roman" pitchFamily="18" charset="0"/>
              </a:rPr>
              <a:t>2-4 </a:t>
            </a:r>
            <a:r>
              <a:rPr lang="kk-KZ" sz="1100" dirty="0">
                <a:latin typeface="Times New Roman" pitchFamily="18" charset="0"/>
                <a:cs typeface="Times New Roman" pitchFamily="18" charset="0"/>
              </a:rPr>
              <a:t>градус жылы.</a:t>
            </a:r>
            <a:endParaRPr lang="ru-RU" sz="1100" b="1" dirty="0">
              <a:solidFill>
                <a:srgbClr val="000000"/>
              </a:solidFill>
              <a:latin typeface="Times New Roman" pitchFamily="18" charset="0"/>
              <a:cs typeface="Times New Roman" pitchFamily="18" charset="0"/>
              <a:sym typeface="+mn-ea"/>
            </a:endParaRPr>
          </a:p>
          <a:p>
            <a:pPr lvl="0" algn="just"/>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29 наурызға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28</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err="1">
                <a:solidFill>
                  <a:prstClr val="black"/>
                </a:solidFill>
                <a:latin typeface="Times New Roman" panose="02020603050405020304" pitchFamily="18" charset="0"/>
                <a:cs typeface="Times New Roman" panose="02020603050405020304" pitchFamily="18" charset="0"/>
              </a:rPr>
              <a:t>наурыз</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29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күндіз жауын-шашын </a:t>
            </a:r>
            <a:r>
              <a:rPr lang="kk-KZ" sz="1100" dirty="0">
                <a:latin typeface="Times New Roman" pitchFamily="18" charset="0"/>
                <a:cs typeface="Times New Roman" pitchFamily="18" charset="0"/>
              </a:rPr>
              <a:t>(жаңбыр, </a:t>
            </a:r>
            <a:r>
              <a:rPr lang="kk-KZ" sz="1100" dirty="0" smtClean="0">
                <a:latin typeface="Times New Roman" pitchFamily="18" charset="0"/>
                <a:cs typeface="Times New Roman" pitchFamily="18" charset="0"/>
              </a:rPr>
              <a:t>қар).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kk-KZ" sz="1100" dirty="0"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15-20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3-5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36902" y="31830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50312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28</a:t>
            </a:r>
            <a:r>
              <a:rPr lang="kk-KZ" sz="1100" b="1" dirty="0" smtClean="0">
                <a:solidFill>
                  <a:schemeClr val="tx1"/>
                </a:solidFill>
                <a:latin typeface="Times New Roman" panose="02020603050405020304" pitchFamily="18" charset="0"/>
                <a:cs typeface="Times New Roman" panose="02020603050405020304" pitchFamily="18" charset="0"/>
              </a:rPr>
              <a:t> наурыз</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29 </a:t>
            </a:r>
            <a:r>
              <a:rPr lang="ru-RU" sz="1100" b="1" dirty="0" err="1" smtClean="0">
                <a:solidFill>
                  <a:schemeClr val="tx1"/>
                </a:solidFill>
                <a:latin typeface="Times New Roman" panose="02020603050405020304" pitchFamily="18" charset="0"/>
                <a:cs typeface="Times New Roman" panose="02020603050405020304" pitchFamily="18" charset="0"/>
              </a:rPr>
              <a:t>наурыз</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13420</TotalTime>
  <Words>611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2358</cp:revision>
  <cp:lastPrinted>2021-07-01T03:56:27Z</cp:lastPrinted>
  <dcterms:created xsi:type="dcterms:W3CDTF">2018-03-27T06:03:00Z</dcterms:created>
  <dcterms:modified xsi:type="dcterms:W3CDTF">2022-03-27T10:44:11Z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