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224199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28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Түнде және таңертең </a:t>
            </a:r>
            <a:r>
              <a:rPr lang="kk-KZ" sz="1200" dirty="0" smtClean="0">
                <a:latin typeface="Times New Roman" pitchFamily="18" charset="0"/>
                <a:cs typeface="Times New Roman" pitchFamily="18" charset="0"/>
              </a:rPr>
              <a:t>тұман түседі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itchFamily="18" charset="0"/>
                <a:ea typeface="Times New Roman"/>
                <a:cs typeface="Times New Roman" pitchFamily="18" charset="0"/>
              </a:rPr>
              <a:t>үстік-</a:t>
            </a:r>
            <a:r>
              <a:rPr lang="ru-RU" sz="1200" dirty="0" err="1">
                <a:solidFill>
                  <a:prstClr val="black"/>
                </a:solidFill>
                <a:latin typeface="Times New Roman" pitchFamily="18" charset="0"/>
                <a:cs typeface="Times New Roman" pitchFamily="18" charset="0"/>
              </a:rPr>
              <a:t>батыс</a:t>
            </a:r>
            <a:r>
              <a:rPr lang="kk-KZ" sz="1200" dirty="0" smtClean="0">
                <a:latin typeface="Times New Roman" pitchFamily="18" charset="0"/>
                <a:ea typeface="Times New Roman"/>
                <a:cs typeface="Times New Roman" pitchFamily="18" charset="0"/>
              </a:rPr>
              <a:t>тан жел соғады, </a:t>
            </a:r>
            <a:r>
              <a:rPr lang="kk-KZ" sz="1200" dirty="0" smtClean="0">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p>
          <a:p>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a:t>
            </a:r>
            <a:r>
              <a:rPr lang="kk-KZ" sz="1200" dirty="0" smtClean="0">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a:t>
            </a:r>
            <a:r>
              <a:rPr lang="ru-RU" sz="1200" dirty="0" smtClean="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a:t>
            </a:r>
            <a:r>
              <a:rPr lang="kk-KZ" sz="1200" dirty="0">
                <a:solidFill>
                  <a:prstClr val="black"/>
                </a:solidFill>
                <a:latin typeface="Times New Roman" pitchFamily="18" charset="0"/>
                <a:ea typeface="Times New Roman"/>
                <a:cs typeface="Times New Roman" pitchFamily="18" charset="0"/>
              </a:rPr>
              <a:t>үстік-</a:t>
            </a:r>
            <a:r>
              <a:rPr lang="ru-RU" sz="1200" dirty="0" err="1">
                <a:solidFill>
                  <a:prstClr val="black"/>
                </a:solidFill>
                <a:latin typeface="Times New Roman" pitchFamily="18" charset="0"/>
                <a:cs typeface="Times New Roman" pitchFamily="18" charset="0"/>
              </a:rPr>
              <a:t>батыс</a:t>
            </a:r>
            <a:r>
              <a:rPr lang="kk-KZ" sz="1200" dirty="0">
                <a:solidFill>
                  <a:prstClr val="black"/>
                </a:solidFill>
                <a:latin typeface="Times New Roman" pitchFamily="18" charset="0"/>
                <a:ea typeface="Times New Roman"/>
                <a:cs typeface="Times New Roman" pitchFamily="18" charset="0"/>
              </a:rPr>
              <a:t>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13384</TotalTime>
  <Words>570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2249</cp:revision>
  <cp:lastPrinted>2022-03-25T07:02:45Z</cp:lastPrinted>
  <dcterms:created xsi:type="dcterms:W3CDTF">2018-03-27T06:03:00Z</dcterms:created>
  <dcterms:modified xsi:type="dcterms:W3CDTF">2022-03-27T10:40:33Z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