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№85</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27 наурызға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26наурыз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27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altLang="ru-RU" sz="1200" b="1" dirty="0"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тұман түседі. Желдің бағыты солтүстіктен оңтүстікке ауысады, күші 9-14 м/с. Ауа температурасы түнде 5-7 градус суық, күндіз 1-3 градус жылы болады.</a:t>
            </a:r>
          </a:p>
          <a:p>
            <a:pPr lvl="0" indent="182563" algn="just"/>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наурыз</a:t>
            </a:r>
            <a:r>
              <a:rPr lang="ru-RU" sz="1200" b="1" dirty="0" err="1" smtClean="0">
                <a:solidFill>
                  <a:srgbClr val="000000"/>
                </a:solidFill>
                <a:latin typeface="Times New Roman" pitchFamily="18" charset="0"/>
                <a:cs typeface="Times New Roman" pitchFamily="18" charset="0"/>
              </a:rPr>
              <a:t>ға</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27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28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450000" algn="just"/>
            <a:r>
              <a:rPr lang="kk-KZ" sz="1200" dirty="0" smtClean="0">
                <a:latin typeface="Times New Roman" pitchFamily="18" charset="0"/>
                <a:cs typeface="Times New Roman" pitchFamily="18" charset="0"/>
              </a:rPr>
              <a:t>Көшпелі бұлтты, жауын-шашын (жаңбыр, қар) жауады, жаяу бұрқасын болады. Оңтүстіктен, оңтүстік-батыстан жел соғады, күші 11-16 </a:t>
            </a:r>
            <a:r>
              <a:rPr lang="kk-KZ" sz="1200" dirty="0" smtClean="0">
                <a:solidFill>
                  <a:srgbClr val="000000"/>
                </a:solidFill>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rPr>
              <a:t>Ауа температурасы 0-2 градус жылы болады.</a:t>
            </a:r>
            <a:r>
              <a:rPr lang="ru-RU" sz="1200" dirty="0" smtClean="0">
                <a:latin typeface="Times New Roman" pitchFamily="18" charset="0"/>
                <a:cs typeface="Times New Roman" pitchFamily="18" charset="0"/>
              </a:rPr>
              <a:t> </a:t>
            </a:r>
            <a:endParaRPr lang="kk-KZ" sz="1200" b="1" dirty="0" smtClean="0">
              <a:solidFill>
                <a:srgbClr val="000000"/>
              </a:solidFill>
              <a:latin typeface="Times New Roman" pitchFamily="18" charset="0"/>
              <a:cs typeface="Times New Roman" pitchFamily="18" charset="0"/>
            </a:endParaRPr>
          </a:p>
          <a:p>
            <a:pPr lvl="0" algn="ct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1576</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13459</TotalTime>
  <Words>556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2160</cp:revision>
  <cp:lastPrinted>2021-07-01T07:38:07Z</cp:lastPrinted>
  <dcterms:created xsi:type="dcterms:W3CDTF">2018-03-27T06:03:00Z</dcterms:created>
  <dcterms:modified xsi:type="dcterms:W3CDTF">2022-03-26T07:53:16Z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