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98247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85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6761360"/>
              </p:ext>
            </p:extLst>
          </p:nvPr>
        </p:nvGraphicFramePr>
        <p:xfrm>
          <a:off x="5050427" y="3899635"/>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26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a:t>
            </a:r>
            <a:r>
              <a:rPr lang="kk-KZ" sz="1100" dirty="0">
                <a:latin typeface="Times New Roman" pitchFamily="18" charset="0"/>
                <a:cs typeface="Times New Roman" pitchFamily="18" charset="0"/>
              </a:rPr>
              <a:t>, күндіз жауын-шашын (жаңбыр, қар), көктайғақ. Түнде және таңертең тұман. Жел оңтүстіктен, оңтүстік-батыстан соғады, күші 9-14, күндіз екпіні 15-20 м/с. Ауа температурасы түнде 4-6 градус аяз, күндіз 3-5 градус 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28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27</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 (жаңбыр, </a:t>
            </a:r>
            <a:r>
              <a:rPr lang="kk-KZ" sz="1100" dirty="0" smtClean="0">
                <a:latin typeface="Times New Roman" pitchFamily="18" charset="0"/>
                <a:cs typeface="Times New Roman" pitchFamily="18" charset="0"/>
              </a:rPr>
              <a:t>қар).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13410</TotalTime>
  <Words>609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2350</cp:revision>
  <cp:lastPrinted>2021-07-01T03:56:27Z</cp:lastPrinted>
  <dcterms:created xsi:type="dcterms:W3CDTF">2018-03-27T06:03:00Z</dcterms:created>
  <dcterms:modified xsi:type="dcterms:W3CDTF">2022-03-26T06:49:16Z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