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8404781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1094" y="3555678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047864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снег). Ветер юго-восточный с переходом на юго-западный 7-12 м/с. Температура воздуха ночью 1-3° мороза, днем 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15450</TotalTime>
  <Words>637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2189</cp:revision>
  <cp:lastPrinted>2021-10-18T15:52:53Z</cp:lastPrinted>
  <dcterms:created xsi:type="dcterms:W3CDTF">2018-03-27T06:03:00Z</dcterms:created>
  <dcterms:modified xsi:type="dcterms:W3CDTF">2022-03-26T06:57:45Z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