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079697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27</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4208238"/>
              </p:ext>
            </p:extLst>
          </p:nvPr>
        </p:nvGraphicFramePr>
        <p:xfrm>
          <a:off x="5027449" y="404045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865677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6445" y="3578790"/>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8928"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0514" y="238262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13560</TotalTime>
  <Words>549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2130</cp:revision>
  <cp:lastPrinted>2021-07-01T07:38:07Z</cp:lastPrinted>
  <dcterms:created xsi:type="dcterms:W3CDTF">2018-03-27T06:03:00Z</dcterms:created>
  <dcterms:modified xsi:type="dcterms:W3CDTF">2022-03-26T06:38:22Z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