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004331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27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26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27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кей уақыттарда жаңбыр.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оңтүстік-батыстан</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күші</a:t>
            </a:r>
            <a:r>
              <a:rPr lang="ru-RU" sz="1200" dirty="0" smtClean="0">
                <a:solidFill>
                  <a:srgbClr val="000000"/>
                </a:solidFill>
                <a:latin typeface="Times New Roman" panose="02020603050405020304" pitchFamily="18" charset="0"/>
              </a:rPr>
              <a:t> 9-14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3-5,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8-10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28 наурызға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27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28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оңтүстік-батыстан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16516</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2155</cp:revision>
  <cp:lastPrinted>2021-07-01T07:38:07Z</cp:lastPrinted>
  <dcterms:created xsi:type="dcterms:W3CDTF">2018-03-27T06:03:00Z</dcterms:created>
  <dcterms:modified xsi:type="dcterms:W3CDTF">2022-03-26T06:34:13Z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