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EAC734F-E0D5-461E-9FBA-CCD9C56EF14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C04E3-A887-43B5-AF25-C04776DAFD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54513-70D0-4E71-AAC0-F070062FE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8E928-29A7-4609-9F4E-A052B40125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C1808-8A19-4968-8C8D-8DB3430FA3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F94C2-FBA1-4CB7-9184-3B08A96B04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987A0-0C68-4DFB-A083-76E012DAD2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6299E-5DE3-4910-9BEE-CABC3C5503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AC237-F69D-4DC6-B014-9A1C7ADC55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67B72-F961-48EC-8C21-69EC0747D6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1DF14-758C-4ED6-B566-B06F3D9912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A3449-1E21-4D70-B1A0-3D11D2B0EE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A75BF94-2A33-42F2-AB1B-A469940322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марта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27 марта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Облачно, временами дождь. Ветер юго-западный 2-7, порывы 12 м/с. Температура воздуха ночью 4-6, днем 8-10 тепла.</a:t>
            </a:r>
          </a:p>
          <a:p>
            <a:pPr algn="just"/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марта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28 марта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осадки (дождь, снег). Ветер 0-5 м/с. Температура воздуха 1-3 тепла.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27, ночью 28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марта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метеорологические условия будут способствовать рассеивани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марта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54553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13736</TotalTime>
  <Words>764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2270</cp:revision>
  <cp:lastPrinted>2021-07-01T09:11:30Z</cp:lastPrinted>
  <dcterms:created xsi:type="dcterms:W3CDTF">2018-03-27T06:03:00Z</dcterms:created>
  <dcterms:modified xsi:type="dcterms:W3CDTF">2022-03-26T07:14:15Z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