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528870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0686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26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днем временами дождь. Ветер юго-западный,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28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14103</TotalTime>
  <Words>597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2112</cp:revision>
  <cp:lastPrinted>2021-10-15T03:50:29Z</cp:lastPrinted>
  <dcterms:created xsi:type="dcterms:W3CDTF">2018-03-27T06:03:00Z</dcterms:created>
  <dcterms:modified xsi:type="dcterms:W3CDTF">2022-03-26T06:34:19Z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