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4"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4933662"/>
              </p:ext>
            </p:extLst>
          </p:nvPr>
        </p:nvGraphicFramePr>
        <p:xfrm>
          <a:off x="307975" y="2515344"/>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Риддер</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21200" y="146894"/>
            <a:ext cx="4794914"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a:t>
            </a:r>
            <a:r>
              <a:rPr lang="kk-KZ" altLang="ru-RU" sz="1200" b="1" dirty="0">
                <a:solidFill>
                  <a:prstClr val="black"/>
                </a:solidFill>
                <a:latin typeface="Times New Roman" panose="02020603050405020304" pitchFamily="18" charset="0"/>
                <a:cs typeface="Times New Roman" panose="02020603050405020304" pitchFamily="18" charset="0"/>
              </a:rPr>
              <a:t>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 (жаңбыр, қар). Оңтүстік-шығыстан соғатын жел оңтүстік-батысқа ауысады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a:solidFill>
                  <a:srgbClr val="000000"/>
                </a:solidFill>
                <a:latin typeface="Times New Roman" panose="02020603050405020304" pitchFamily="18" charset="0"/>
                <a:cs typeface="Times New Roman" panose="02020603050405020304" pitchFamily="18" charset="0"/>
                <a:sym typeface="+mn-ea"/>
              </a:rPr>
              <a:t>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 (жаңбыр, қар). Жел оңтүстік-батыстан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1-3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5945" y="224080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14512</TotalTime>
  <Words>551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2154</cp:revision>
  <cp:lastPrinted>2021-07-01T03:56:27Z</cp:lastPrinted>
  <dcterms:created xsi:type="dcterms:W3CDTF">2018-03-27T06:03:00Z</dcterms:created>
  <dcterms:modified xsi:type="dcterms:W3CDTF">2022-03-26T06:53:04Z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