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82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337" y="367715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287997"/>
              </p:ext>
            </p:extLst>
          </p:nvPr>
        </p:nvGraphicFramePr>
        <p:xfrm>
          <a:off x="5011895" y="4170108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1226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юго-восточный с переходом на юго-западный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14879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2125</cp:revision>
  <cp:lastPrinted>2021-07-01T03:56:27Z</cp:lastPrinted>
  <dcterms:created xsi:type="dcterms:W3CDTF">2018-03-27T06:03:00Z</dcterms:created>
  <dcterms:modified xsi:type="dcterms:W3CDTF">2022-03-26T06:55:53Z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