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025664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
        <p:nvSpPr>
          <p:cNvPr id="20" name="Прямоугольник 19"/>
          <p:cNvSpPr/>
          <p:nvPr/>
        </p:nvSpPr>
        <p:spPr>
          <a:xfrm>
            <a:off x="4896639" y="58826"/>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27 </a:t>
            </a:r>
            <a:r>
              <a:rPr lang="ru-RU" sz="1200" b="1" dirty="0" err="1" smtClean="0">
                <a:latin typeface="Times New Roman" pitchFamily="18" charset="0"/>
                <a:cs typeface="Times New Roman" pitchFamily="18" charset="0"/>
              </a:rPr>
              <a:t>наурызға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жауын-шашын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көбінесе жаңбыр</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жауады. </a:t>
            </a:r>
            <a:r>
              <a:rPr lang="kk-KZ" sz="1200" dirty="0">
                <a:latin typeface="Times New Roman" pitchFamily="18" charset="0"/>
                <a:cs typeface="Times New Roman" pitchFamily="18" charset="0"/>
              </a:rPr>
              <a:t>Түнде және таңертең </a:t>
            </a:r>
            <a:r>
              <a:rPr lang="kk-KZ" sz="1200" dirty="0" smtClean="0">
                <a:latin typeface="Times New Roman" pitchFamily="18" charset="0"/>
                <a:cs typeface="Times New Roman" pitchFamily="18" charset="0"/>
              </a:rPr>
              <a:t>тұман түседі</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itchFamily="18" charset="0"/>
                <a:ea typeface="Times New Roman"/>
                <a:cs typeface="Times New Roman" pitchFamily="18" charset="0"/>
              </a:rPr>
              <a:t>үстік-</a:t>
            </a:r>
            <a:r>
              <a:rPr lang="ru-RU" sz="1200" dirty="0" err="1">
                <a:solidFill>
                  <a:prstClr val="black"/>
                </a:solidFill>
                <a:latin typeface="Times New Roman" pitchFamily="18" charset="0"/>
                <a:cs typeface="Times New Roman" pitchFamily="18" charset="0"/>
              </a:rPr>
              <a:t>батыс</a:t>
            </a:r>
            <a:r>
              <a:rPr lang="kk-KZ" sz="1200" dirty="0" smtClean="0">
                <a:latin typeface="Times New Roman" pitchFamily="18" charset="0"/>
                <a:ea typeface="Times New Roman"/>
                <a:cs typeface="Times New Roman" pitchFamily="18" charset="0"/>
              </a:rPr>
              <a:t>тан жел соғады, </a:t>
            </a:r>
            <a:r>
              <a:rPr lang="kk-KZ" sz="1200" dirty="0" smtClean="0">
                <a:latin typeface="Times New Roman" pitchFamily="18" charset="0"/>
                <a:cs typeface="Times New Roman" pitchFamily="18" charset="0"/>
              </a:rPr>
              <a:t>күші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23-28</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жылы болады.</a:t>
            </a:r>
            <a:r>
              <a:rPr lang="kk-KZ" sz="1200" dirty="0" smtClean="0">
                <a:solidFill>
                  <a:srgbClr val="000000"/>
                </a:solidFill>
                <a:latin typeface="Times New Roman" pitchFamily="18" charset="0"/>
                <a:cs typeface="Times New Roman" panose="02020603050405020304" pitchFamily="18" charset="0"/>
                <a:sym typeface="+mn-ea"/>
              </a:rPr>
              <a:t> </a:t>
            </a:r>
          </a:p>
          <a:p>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және таңертең </a:t>
            </a:r>
            <a:r>
              <a:rPr lang="kk-KZ" sz="1200" dirty="0" smtClean="0">
                <a:latin typeface="Times New Roman" pitchFamily="18" charset="0"/>
                <a:cs typeface="Times New Roman" pitchFamily="18" charset="0"/>
              </a:rPr>
              <a:t>тұман </a:t>
            </a:r>
            <a:r>
              <a:rPr lang="kk-KZ" sz="1200" dirty="0">
                <a:solidFill>
                  <a:prstClr val="black"/>
                </a:solidFill>
                <a:latin typeface="Times New Roman" pitchFamily="18" charset="0"/>
                <a:cs typeface="Times New Roman" pitchFamily="18" charset="0"/>
              </a:rPr>
              <a:t>түседі</a:t>
            </a:r>
            <a:r>
              <a:rPr lang="ru-RU" sz="1200" dirty="0" smtClean="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a:t>
            </a:r>
            <a:r>
              <a:rPr lang="kk-KZ" sz="1200" dirty="0">
                <a:solidFill>
                  <a:prstClr val="black"/>
                </a:solidFill>
                <a:latin typeface="Times New Roman" pitchFamily="18" charset="0"/>
                <a:ea typeface="Times New Roman"/>
                <a:cs typeface="Times New Roman" pitchFamily="18" charset="0"/>
              </a:rPr>
              <a:t>үстік-</a:t>
            </a:r>
            <a:r>
              <a:rPr lang="ru-RU" sz="1200" dirty="0" err="1">
                <a:solidFill>
                  <a:prstClr val="black"/>
                </a:solidFill>
                <a:latin typeface="Times New Roman" pitchFamily="18" charset="0"/>
                <a:cs typeface="Times New Roman" pitchFamily="18" charset="0"/>
              </a:rPr>
              <a:t>батыс</a:t>
            </a:r>
            <a:r>
              <a:rPr lang="kk-KZ" sz="1200" dirty="0">
                <a:solidFill>
                  <a:prstClr val="black"/>
                </a:solidFill>
                <a:latin typeface="Times New Roman" pitchFamily="18" charset="0"/>
                <a:ea typeface="Times New Roman"/>
                <a:cs typeface="Times New Roman" pitchFamily="18" charset="0"/>
              </a:rPr>
              <a:t>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 градус аяз-1 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13383</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2247</cp:revision>
  <cp:lastPrinted>2022-03-25T07:02:45Z</cp:lastPrinted>
  <dcterms:created xsi:type="dcterms:W3CDTF">2018-03-27T06:03:00Z</dcterms:created>
  <dcterms:modified xsi:type="dcterms:W3CDTF">2022-03-26T07:09:09Z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