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272663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478783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осадки (снег, дождь). Ветер северо-восточный 9-14 м/с. Температура воздуха ночью 7-9 мороза, днем 0-2 тепла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28 марта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Осадки (снег, дождь).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4-6 мороза.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15637</TotalTime>
  <Words>607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2273</cp:revision>
  <cp:lastPrinted>2021-11-30T05:55:24Z</cp:lastPrinted>
  <dcterms:created xsi:type="dcterms:W3CDTF">2018-03-27T06:03:00Z</dcterms:created>
  <dcterms:modified xsi:type="dcterms:W3CDTF">2022-03-26T06:41:09Z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