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99328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6897" y="3628324"/>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2310361"/>
              </p:ext>
            </p:extLst>
          </p:nvPr>
        </p:nvGraphicFramePr>
        <p:xfrm>
          <a:off x="4969062" y="4089989"/>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132134"/>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26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27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Оңтүстік-шығыстан соғатын жел оңтүстік-батысқа ауысады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27</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smtClean="0">
                <a:solidFill>
                  <a:prstClr val="black"/>
                </a:solidFill>
                <a:latin typeface="Times New Roman" panose="02020603050405020304" pitchFamily="18" charset="0"/>
                <a:cs typeface="Times New Roman" panose="02020603050405020304" pitchFamily="18" charset="0"/>
              </a:rPr>
              <a:t>жылдың</a:t>
            </a:r>
            <a:r>
              <a:rPr lang="ru-RU" sz="1200" dirty="0" smtClean="0">
                <a:solidFill>
                  <a:prstClr val="black"/>
                </a:solidFill>
                <a:latin typeface="Times New Roman" panose="02020603050405020304" pitchFamily="18" charset="0"/>
                <a:cs typeface="Times New Roman" panose="02020603050405020304" pitchFamily="18" charset="0"/>
              </a:rPr>
              <a:t> 28 </a:t>
            </a:r>
            <a:r>
              <a:rPr lang="ru-RU" sz="1200" dirty="0" err="1"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14459</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2188</cp:revision>
  <cp:lastPrinted>2021-07-01T03:56:27Z</cp:lastPrinted>
  <dcterms:created xsi:type="dcterms:W3CDTF">2018-03-27T06:03:00Z</dcterms:created>
  <dcterms:modified xsi:type="dcterms:W3CDTF">2022-03-26T06:55:37Z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