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64642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и утром небольшие осадки (дождь, снег). Ветер западный, юго-западный 9-14, порывы 15-20 м/с. Температура воздуха ночью 3-5,  днем 8-10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28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западный, юго-западный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12971</TotalTime>
  <Words>625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2075</cp:revision>
  <cp:lastPrinted>2021-07-01T03:56:27Z</cp:lastPrinted>
  <dcterms:created xsi:type="dcterms:W3CDTF">2018-03-27T06:03:00Z</dcterms:created>
  <dcterms:modified xsi:type="dcterms:W3CDTF">2022-03-26T07:19:00Z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