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205914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осадки, ночью сильные (дождь, снег). Ветер юго-западный, западный 8-13, порывы 15-20 м/с.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 2-4, днем 9-11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28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осадки (преимущественно дождь).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8-13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 1-3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623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2151</cp:revision>
  <cp:lastPrinted>2021-07-01T03:56:27Z</cp:lastPrinted>
  <dcterms:created xsi:type="dcterms:W3CDTF">2018-03-27T06:03:00Z</dcterms:created>
  <dcterms:modified xsi:type="dcterms:W3CDTF">2022-03-26T06:45:34Z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