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8" d="100"/>
          <a:sy n="68" d="100"/>
        </p:scale>
        <p:origin x="6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4425152"/>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26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Күндіз жауын-шашын (қар, жаңбыр)</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түнде 7-9 аяз, күндіз 0-2 жылы.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28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27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Жауын-шашын (қар, жаңбыр)</a:t>
            </a:r>
            <a:r>
              <a:rPr lang="ru-RU" sz="105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Шығыстан</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4-6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27, 28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15643</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2308</cp:revision>
  <cp:lastPrinted>2022-02-09T05:34:48Z</cp:lastPrinted>
  <dcterms:created xsi:type="dcterms:W3CDTF">2018-03-27T06:03:00Z</dcterms:created>
  <dcterms:modified xsi:type="dcterms:W3CDTF">2022-03-26T06:41:05Z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