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00260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139940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Ночью осадки (преимущественно дождь).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15-20, временами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Без осадков. Ночью и утром туман. Ветер юго-западный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 мороза-1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13233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2210</cp:revision>
  <cp:lastPrinted>2022-03-25T06:53:35Z</cp:lastPrinted>
  <dcterms:created xsi:type="dcterms:W3CDTF">2018-03-27T06:03:00Z</dcterms:created>
  <dcterms:modified xsi:type="dcterms:W3CDTF">2022-03-26T07:09:14Z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