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755383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8934" y="2200711"/>
            <a:ext cx="4724246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483390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днём осадки (дождь, снег), гололед. Ночью и утром туман. Ветер южный, юго-западный 9-14, днём порывы 15-20 м/с. Температура воздуха ночью 4-6 мороза, днём 3-5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27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28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осадки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9-14, порывы 18 м/с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0" y="32176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13389</TotalTime>
  <Words>618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2274</cp:revision>
  <cp:lastPrinted>2021-07-01T03:56:27Z</cp:lastPrinted>
  <dcterms:created xsi:type="dcterms:W3CDTF">2018-03-27T06:03:00Z</dcterms:created>
  <dcterms:modified xsi:type="dcterms:W3CDTF">2022-03-26T06:49:21Z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