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3957645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73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26 марта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299960"/>
            <a:ext cx="470965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ч. 26 марта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марта 2022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северо-восточный с переходом на юго-западный  9-14 м/с. Температура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14-16, днем 0-2 мороза.</a:t>
            </a:r>
          </a:p>
          <a:p>
            <a:pPr lvl="0"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марта</a:t>
            </a:r>
          </a:p>
          <a:p>
            <a:pPr lvl="0"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27 марта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28 марта 2022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Осадки (дождь, снег). Ветер юго-западный 15-20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6-8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0350" y="395742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26 марта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9759700"/>
              </p:ext>
            </p:extLst>
          </p:nvPr>
        </p:nvGraphicFramePr>
        <p:xfrm>
          <a:off x="5030050" y="4550905"/>
          <a:ext cx="4691064" cy="1745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769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1178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697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315174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49851" y="2167698"/>
            <a:ext cx="467126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27618" y="45827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760" y="4442165"/>
            <a:ext cx="4291013" cy="1779392"/>
            <a:chOff x="519759" y="3946722"/>
            <a:chExt cx="4291013" cy="195162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9759" y="3946722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565042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 ≤ Р &lt;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14045</TotalTime>
  <Words>580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2140</cp:revision>
  <cp:lastPrinted>2021-07-01T03:56:27Z</cp:lastPrinted>
  <dcterms:created xsi:type="dcterms:W3CDTF">2018-03-27T06:03:00Z</dcterms:created>
  <dcterms:modified xsi:type="dcterms:W3CDTF">2022-03-26T06:47:18Z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