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45410590"/>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 85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26</a:t>
                      </a:r>
                      <a:r>
                        <a:rPr lang="kk-KZ"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rPr>
                        <a:t> наурыз</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наурыз</a:t>
            </a:r>
            <a:r>
              <a:rPr lang="kk-KZ" sz="1200" b="1" dirty="0" smtClean="0">
                <a:solidFill>
                  <a:srgbClr val="000000"/>
                </a:solidFill>
                <a:latin typeface="Times New Roman" pitchFamily="18" charset="0"/>
                <a:cs typeface="Times New Roman"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90518788"/>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33065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538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sp>
        <p:nvSpPr>
          <p:cNvPr id="16" name="Прямоугольник 15"/>
          <p:cNvSpPr/>
          <p:nvPr/>
        </p:nvSpPr>
        <p:spPr>
          <a:xfrm>
            <a:off x="5025008" y="188640"/>
            <a:ext cx="4680520" cy="1785104"/>
          </a:xfrm>
          <a:prstGeom prst="rect">
            <a:avLst/>
          </a:prstGeom>
        </p:spPr>
        <p:txBody>
          <a:bodyPr wrap="square">
            <a:spAutoFit/>
          </a:bodyPr>
          <a:lstStyle/>
          <a:p>
            <a:pPr lvl="0" algn="ctr"/>
            <a:r>
              <a:rPr lang="ru-RU" altLang="ru-RU" sz="1100" b="1" dirty="0" err="1">
                <a:latin typeface="Times New Roman" panose="02020603050405020304" pitchFamily="18" charset="0"/>
                <a:cs typeface="Times New Roman" panose="02020603050405020304" pitchFamily="18" charset="0"/>
              </a:rPr>
              <a:t>Петропавл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algn="ctr"/>
            <a:r>
              <a:rPr lang="kk-KZ" sz="1100" b="1" dirty="0" smtClean="0">
                <a:latin typeface="Times New Roman" pitchFamily="18" charset="0"/>
                <a:cs typeface="Times New Roman" pitchFamily="18" charset="0"/>
              </a:rPr>
              <a:t>27 наурызға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algn="just"/>
            <a:r>
              <a:rPr lang="ru-RU" altLang="ru-RU" sz="1100" b="1" dirty="0" smtClean="0">
                <a:latin typeface="Times New Roman" panose="02020603050405020304" pitchFamily="18" charset="0"/>
                <a:cs typeface="Times New Roman" panose="02020603050405020304" pitchFamily="18" charset="0"/>
              </a:rPr>
              <a:t>       2022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a:t>
            </a:r>
            <a:r>
              <a:rPr lang="kk-KZ" altLang="ru-RU" sz="1100" b="1" dirty="0" smtClean="0">
                <a:latin typeface="Times New Roman" pitchFamily="18" charset="0"/>
                <a:cs typeface="Times New Roman" pitchFamily="18" charset="0"/>
              </a:rPr>
              <a:t>26 наурыздан </a:t>
            </a:r>
            <a:r>
              <a:rPr lang="ru-RU" altLang="ru-RU" sz="1100" b="1" dirty="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сағаттан</a:t>
            </a:r>
            <a:r>
              <a:rPr lang="ru-RU" altLang="ru-RU" sz="1100" b="1" dirty="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27 наурыз </a:t>
            </a:r>
            <a:r>
              <a:rPr lang="ru-RU" altLang="ru-RU" sz="1100" b="1" dirty="0" smtClean="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сағатқа дейін</a:t>
            </a:r>
            <a:r>
              <a:rPr lang="ru-RU" altLang="ru-RU" sz="1100" b="1" dirty="0">
                <a:latin typeface="Times New Roman" pitchFamily="18" charset="0"/>
                <a:cs typeface="Times New Roman" pitchFamily="18" charset="0"/>
              </a:rPr>
              <a:t>   </a:t>
            </a:r>
            <a:r>
              <a:rPr lang="ru-RU" altLang="ru-RU" sz="1100" dirty="0">
                <a:latin typeface="Times New Roman" pitchFamily="18" charset="0"/>
                <a:cs typeface="Times New Roman" pitchFamily="18" charset="0"/>
              </a:rPr>
              <a:t> </a:t>
            </a:r>
            <a:r>
              <a:rPr lang="ru-RU" altLang="ru-RU" sz="1100" dirty="0" smtClean="0">
                <a:latin typeface="Times New Roman" pitchFamily="18" charset="0"/>
                <a:cs typeface="Times New Roman" pitchFamily="18" charset="0"/>
              </a:rPr>
              <a:t>       </a:t>
            </a:r>
          </a:p>
          <a:p>
            <a:pPr algn="just"/>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kk-KZ" sz="1100" dirty="0" smtClean="0">
                <a:latin typeface="Times New Roman" pitchFamily="18" charset="0"/>
                <a:cs typeface="Times New Roman" pitchFamily="18" charset="0"/>
              </a:rPr>
              <a:t>. Шығыстан, оңтүстік-шығыстан жел соғады, күші 9-14 м/с. Ауа температурасы түнде  15-17 , күндіз 2-4 градус аяз.</a:t>
            </a:r>
          </a:p>
          <a:p>
            <a:pPr indent="182563" algn="ctr"/>
            <a:endParaRPr lang="kk-KZ" sz="1100" b="1" dirty="0" smtClean="0">
              <a:latin typeface="Times New Roman" pitchFamily="18" charset="0"/>
              <a:cs typeface="Times New Roman" pitchFamily="18" charset="0"/>
            </a:endParaRPr>
          </a:p>
          <a:p>
            <a:pPr indent="182563" algn="ctr"/>
            <a:r>
              <a:rPr lang="kk-KZ" sz="1100" b="1" dirty="0" smtClean="0">
                <a:latin typeface="Times New Roman" pitchFamily="18" charset="0"/>
                <a:cs typeface="Times New Roman" pitchFamily="18" charset="0"/>
              </a:rPr>
              <a:t>28</a:t>
            </a:r>
            <a:r>
              <a:rPr lang="ru-RU" sz="1100" b="1" dirty="0" smtClean="0">
                <a:latin typeface="Times New Roman" panose="02020603050405020304" pitchFamily="18" charset="0"/>
                <a:cs typeface="Times New Roman" panose="02020603050405020304" pitchFamily="18" charset="0"/>
              </a:rPr>
              <a:t> </a:t>
            </a:r>
            <a:r>
              <a:rPr lang="kk-KZ" sz="1100" b="1" dirty="0" smtClean="0">
                <a:latin typeface="Times New Roman" pitchFamily="18" charset="0"/>
                <a:cs typeface="Times New Roman" pitchFamily="18" charset="0"/>
              </a:rPr>
              <a:t>наурызға</a:t>
            </a:r>
            <a:r>
              <a:rPr 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itchFamily="18" charset="0"/>
                <a:cs typeface="Times New Roman" pitchFamily="18" charset="0"/>
              </a:rPr>
              <a:t>ауа-райы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болжамы</a:t>
            </a:r>
            <a:endParaRPr lang="ru-RU" sz="1100" b="1" dirty="0">
              <a:latin typeface="Times New Roman" pitchFamily="18" charset="0"/>
              <a:cs typeface="Times New Roman" pitchFamily="18" charset="0"/>
            </a:endParaRPr>
          </a:p>
          <a:p>
            <a:pPr indent="182563" algn="ctr"/>
            <a:r>
              <a:rPr lang="ru-RU" sz="1100" b="1" dirty="0">
                <a:latin typeface="Times New Roman" pitchFamily="18" charset="0"/>
                <a:cs typeface="Times New Roman" pitchFamily="18" charset="0"/>
              </a:rPr>
              <a:t>2022 ж. </a:t>
            </a:r>
            <a:r>
              <a:rPr lang="kk-KZ" sz="1100" b="1" dirty="0" smtClean="0">
                <a:latin typeface="Times New Roman" pitchFamily="18" charset="0"/>
                <a:cs typeface="Times New Roman" pitchFamily="18" charset="0"/>
              </a:rPr>
              <a:t>27 наурыз </a:t>
            </a:r>
            <a:r>
              <a:rPr lang="ru-RU" sz="1100" b="1" dirty="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сағаттан </a:t>
            </a:r>
            <a:r>
              <a:rPr lang="ru-RU" altLang="ru-RU" sz="1100" b="1" dirty="0" smtClean="0">
                <a:latin typeface="Times New Roman" pitchFamily="18" charset="0"/>
                <a:cs typeface="Times New Roman" pitchFamily="18" charset="0"/>
              </a:rPr>
              <a:t>28 </a:t>
            </a:r>
            <a:r>
              <a:rPr lang="kk-KZ" sz="1100" b="1" dirty="0" smtClean="0">
                <a:latin typeface="Times New Roman" pitchFamily="18" charset="0"/>
                <a:cs typeface="Times New Roman" pitchFamily="18" charset="0"/>
              </a:rPr>
              <a:t>наурызға</a:t>
            </a:r>
            <a:r>
              <a:rPr lang="ru-RU" sz="1100" b="1" dirty="0" smtClean="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09 </a:t>
            </a:r>
            <a:r>
              <a:rPr lang="ru-RU" altLang="ru-RU" sz="1100" b="1" dirty="0" err="1">
                <a:latin typeface="Times New Roman" pitchFamily="18" charset="0"/>
                <a:cs typeface="Times New Roman" pitchFamily="18" charset="0"/>
              </a:rPr>
              <a:t>сағатқа</a:t>
            </a:r>
            <a:r>
              <a:rPr lang="ru-RU" sz="1100" b="1" dirty="0" err="1">
                <a:latin typeface="Times New Roman" pitchFamily="18" charset="0"/>
                <a:cs typeface="Times New Roman" pitchFamily="18" charset="0"/>
              </a:rPr>
              <a:t> дейін</a:t>
            </a:r>
            <a:r>
              <a:rPr lang="ru-RU" sz="1100" b="1" dirty="0">
                <a:latin typeface="Times New Roman" pitchFamily="18" charset="0"/>
                <a:cs typeface="Times New Roman" pitchFamily="18" charset="0"/>
              </a:rPr>
              <a:t>   </a:t>
            </a:r>
            <a:endParaRPr lang="ru-RU" sz="1100" b="1" dirty="0">
              <a:latin typeface="Times New Roman" pitchFamily="18" charset="0"/>
              <a:cs typeface="Times New Roman" pitchFamily="18" charset="0"/>
              <a:sym typeface="+mn-ea"/>
            </a:endParaRPr>
          </a:p>
          <a:p>
            <a:pPr indent="182563" algn="just"/>
            <a:r>
              <a:rPr lang="ru-RU" sz="1100" dirty="0" err="1" smtClean="0">
                <a:latin typeface="Times New Roman" pitchFamily="18" charset="0"/>
                <a:cs typeface="Times New Roman" pitchFamily="18" charset="0"/>
              </a:rPr>
              <a:t>Жауын-шашынсыз</a:t>
            </a:r>
            <a:r>
              <a:rPr lang="kk-KZ" sz="1100" dirty="0" smtClean="0">
                <a:latin typeface="Times New Roman" pitchFamily="18" charset="0"/>
                <a:cs typeface="Times New Roman" pitchFamily="18" charset="0"/>
              </a:rPr>
              <a:t>. О</a:t>
            </a:r>
            <a:r>
              <a:rPr lang="kk-KZ" sz="1100" smtClean="0">
                <a:latin typeface="Times New Roman" pitchFamily="18" charset="0"/>
                <a:cs typeface="Times New Roman" pitchFamily="18" charset="0"/>
              </a:rPr>
              <a:t>ңтүстік-батыстан</a:t>
            </a:r>
            <a:r>
              <a:rPr lang="kk-KZ" sz="1100" dirty="0" smtClean="0">
                <a:latin typeface="Times New Roman" pitchFamily="18" charset="0"/>
                <a:cs typeface="Times New Roman" pitchFamily="18" charset="0"/>
              </a:rPr>
              <a:t>,</a:t>
            </a:r>
            <a:r>
              <a:rPr lang="kk-KZ" sz="1100" dirty="0" smtClean="0"/>
              <a:t> </a:t>
            </a:r>
            <a:r>
              <a:rPr lang="kk-KZ" sz="1100" dirty="0" smtClean="0">
                <a:latin typeface="Times New Roman" pitchFamily="18" charset="0"/>
                <a:cs typeface="Times New Roman" pitchFamily="18" charset="0"/>
              </a:rPr>
              <a:t>оңтүстіктен жел </a:t>
            </a:r>
            <a:r>
              <a:rPr lang="kk-KZ" sz="1100" dirty="0">
                <a:latin typeface="Times New Roman" pitchFamily="18" charset="0"/>
                <a:cs typeface="Times New Roman" pitchFamily="18" charset="0"/>
              </a:rPr>
              <a:t>соғады, </a:t>
            </a:r>
            <a:r>
              <a:rPr lang="kk-KZ" sz="1100" dirty="0" smtClean="0">
                <a:latin typeface="Times New Roman" pitchFamily="18" charset="0"/>
                <a:cs typeface="Times New Roman" pitchFamily="18" charset="0"/>
              </a:rPr>
              <a:t>күші 9-14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түнде </a:t>
            </a:r>
            <a:r>
              <a:rPr lang="ru-RU" sz="1100" dirty="0" smtClean="0">
                <a:latin typeface="Times New Roman" pitchFamily="18" charset="0"/>
                <a:cs typeface="Times New Roman" pitchFamily="18" charset="0"/>
              </a:rPr>
              <a:t>7-9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r>
              <a:rPr lang="ru-RU" altLang="en-US" sz="1100" dirty="0">
                <a:latin typeface="Times New Roman" pitchFamily="18" charset="0"/>
                <a:cs typeface="Times New Roman" pitchFamily="18" charset="0"/>
                <a:sym typeface="+mn-ea"/>
              </a:rPr>
              <a:t> </a:t>
            </a: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073756"/>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27 </a:t>
            </a:r>
            <a:r>
              <a:rPr lang="ru-RU" sz="1200" dirty="0" err="1" smtClean="0">
                <a:solidFill>
                  <a:schemeClr val="tx1"/>
                </a:solidFill>
                <a:latin typeface="Times New Roman" panose="02020603050405020304" pitchFamily="18" charset="0"/>
                <a:cs typeface="Times New Roman" panose="02020603050405020304" pitchFamily="18" charset="0"/>
              </a:rPr>
              <a:t>наурызға</a:t>
            </a:r>
            <a:r>
              <a:rPr lang="ru-RU" sz="1200" dirty="0" smtClean="0">
                <a:solidFill>
                  <a:schemeClr val="tx1"/>
                </a:solidFill>
                <a:latin typeface="Times New Roman" panose="02020603050405020304" pitchFamily="18" charset="0"/>
                <a:cs typeface="Times New Roman" panose="02020603050405020304" pitchFamily="18" charset="0"/>
              </a:rPr>
              <a:t>, 28 </a:t>
            </a:r>
            <a:r>
              <a:rPr lang="ru-RU" sz="1200" dirty="0" err="1" smtClean="0">
                <a:solidFill>
                  <a:schemeClr val="tx1"/>
                </a:solidFill>
                <a:latin typeface="Times New Roman" panose="02020603050405020304" pitchFamily="18" charset="0"/>
                <a:cs typeface="Times New Roman" panose="02020603050405020304" pitchFamily="18" charset="0"/>
              </a:rPr>
              <a:t>наурызға </a:t>
            </a:r>
            <a:r>
              <a:rPr lang="ru-RU" sz="12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12899</TotalTime>
  <Words>569</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2291</cp:revision>
  <cp:lastPrinted>2021-07-01T03:56:27Z</cp:lastPrinted>
  <dcterms:created xsi:type="dcterms:W3CDTF">2018-03-27T06:03:00Z</dcterms:created>
  <dcterms:modified xsi:type="dcterms:W3CDTF">2022-03-26T06:42:16Z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