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napToGrid="0"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9776590"/>
              </p:ext>
            </p:extLst>
          </p:nvPr>
        </p:nvGraphicFramePr>
        <p:xfrm>
          <a:off x="307975" y="2564904"/>
          <a:ext cx="4465638" cy="199644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85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682930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8024" y="76724"/>
            <a:ext cx="4785503"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наурызға 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26 наурыздан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2022 ж. 27 наурызға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кей уақытта жауын-шашын, түнде қатты жауын-шашын </a:t>
            </a:r>
            <a:r>
              <a:rPr lang="ru-RU" sz="1200" dirty="0" err="1" smtClean="0">
                <a:latin typeface="Times New Roman" pitchFamily="18" charset="0"/>
                <a:cs typeface="Times New Roman" pitchFamily="18" charset="0"/>
              </a:rPr>
              <a:t>(жаңбыр, қар</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Оңтүстік-батыстан, батыстан жел соғады, күші 8-13, екпіні 15-20 м/с. Ауа температурасы түнде  2-4 градус, күндіз  9-11 градус жылы болады.</a:t>
            </a:r>
            <a:endParaRPr lang="ru-RU" sz="1200" dirty="0" smtClean="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 28 </a:t>
            </a:r>
            <a:r>
              <a:rPr lang="ru-RU" sz="1200" b="1" dirty="0" err="1" smtClean="0">
                <a:latin typeface="Times New Roman" pitchFamily="18" charset="0"/>
                <a:cs typeface="Times New Roman" pitchFamily="18" charset="0"/>
              </a:rPr>
              <a:t>наурызға</a:t>
            </a:r>
            <a:endParaRPr lang="kk-KZ" altLang="ru-RU" sz="1200" b="1" dirty="0">
              <a:latin typeface="Times New Roman" pitchFamily="18" charset="0"/>
              <a:cs typeface="Times New Roman" pitchFamily="18" charset="0"/>
            </a:endParaRPr>
          </a:p>
          <a:p>
            <a:pPr lvl="0"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27 наурыздан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28 наурызға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жауын-шашын </a:t>
            </a:r>
            <a:r>
              <a:rPr lang="ru-RU" sz="1200" smtClean="0">
                <a:latin typeface="Times New Roman" pitchFamily="18" charset="0"/>
                <a:cs typeface="Times New Roman" pitchFamily="18" charset="0"/>
              </a:rPr>
              <a:t>(көбінесе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Оңтүстік-батыстан жел соғады, күші 8-13, екпіні 15-20 м/с. Ауа температурасы 1-3 градус 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57174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13198</TotalTime>
  <Words>602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2256</cp:revision>
  <cp:lastPrinted>2021-07-01T03:56:27Z</cp:lastPrinted>
  <dcterms:created xsi:type="dcterms:W3CDTF">2018-03-27T06:03:00Z</dcterms:created>
  <dcterms:modified xsi:type="dcterms:W3CDTF">2022-03-26T06:45:22Z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