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26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27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осадков, туман. Ветер северный с переходом на южный 9-14 м/с. Температура воздуха ночью 5-7 мороза, днем 1-3 тепла.</a:t>
            </a:r>
          </a:p>
          <a:p>
            <a:pPr lvl="0" indent="45000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28 марта 2022 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низовая метель.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юго-западный, южный 11-16 м/с. Температура воздуха  0-2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579809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1576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27марта, н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13241</TotalTime>
  <Words>622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2148</cp:revision>
  <cp:lastPrinted>2021-02-03T11:37:00Z</cp:lastPrinted>
  <dcterms:created xsi:type="dcterms:W3CDTF">2018-03-27T06:03:00Z</dcterms:created>
  <dcterms:modified xsi:type="dcterms:W3CDTF">2022-03-26T07:53:35Z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