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2036779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846" y="3952943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0701771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13109" y="294946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снег). Ветер юго-восточный с переходом на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(дождь, снег). Ветер юго-западный 5-10 м/с.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 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7596" y="328970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5399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14389</TotalTime>
  <Words>580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2111</cp:revision>
  <cp:lastPrinted>2021-10-14T11:15:53Z</cp:lastPrinted>
  <dcterms:created xsi:type="dcterms:W3CDTF">2018-03-27T06:03:00Z</dcterms:created>
  <dcterms:modified xsi:type="dcterms:W3CDTF">2022-03-26T06:53:12Z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