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6856" y="3455959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328611"/>
              </p:ext>
            </p:extLst>
          </p:nvPr>
        </p:nvGraphicFramePr>
        <p:xfrm>
          <a:off x="5038736" y="392711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78483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5-10, порывы 14 м/с. Температура воздуха ночью 2-4, днем 7-9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535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2180</cp:revision>
  <cp:lastPrinted>2021-07-01T03:56:27Z</cp:lastPrinted>
  <dcterms:created xsi:type="dcterms:W3CDTF">2018-03-27T06:03:00Z</dcterms:created>
  <dcterms:modified xsi:type="dcterms:W3CDTF">2022-03-26T07:11:42Z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