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87956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марта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марта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30832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марта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Днем дождь, гроза. Ночью и утром туман. Ветер юго-западный 9-14, утром и днем порывы 15-20, временами 23 м/с. Температура воздуха ночью 2-4, днем 14-16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26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27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Временами дождь. Ночью и утром туман. Ветер юго-западный 9-14, порывы 15-20, временами 23-28 м/с. Температура воздуха ночью 4-6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622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2131</cp:revision>
  <cp:lastPrinted>2022-01-19T06:52:39Z</cp:lastPrinted>
  <dcterms:created xsi:type="dcterms:W3CDTF">2018-03-27T06:03:00Z</dcterms:created>
  <dcterms:modified xsi:type="dcterms:W3CDTF">2022-03-25T08:48:47Z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