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80547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1850940"/>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26 </a:t>
            </a:r>
            <a:r>
              <a:rPr lang="ru-RU" altLang="ru-RU" sz="1100" b="1" dirty="0" err="1">
                <a:latin typeface="Times New Roman" panose="02020603050405020304" pitchFamily="18" charset="0"/>
                <a:cs typeface="Times New Roman" panose="02020603050405020304" pitchFamily="18" charset="0"/>
              </a:rPr>
              <a:t>наурызға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25 наурыздан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26 наурызға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таңертең және күндіз жауын-шашын </a:t>
            </a:r>
            <a:r>
              <a:rPr lang="ru-RU" sz="1100" dirty="0">
                <a:latin typeface="Times New Roman" pitchFamily="18" charset="0"/>
                <a:cs typeface="Times New Roman" pitchFamily="18" charset="0"/>
              </a:rPr>
              <a:t>(</a:t>
            </a:r>
            <a:r>
              <a:rPr lang="ru-RU" sz="1100" dirty="0" err="1">
                <a:latin typeface="Times New Roman" pitchFamily="18" charset="0"/>
                <a:cs typeface="Times New Roman" pitchFamily="18" charset="0"/>
              </a:rPr>
              <a:t>көбінесе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Күндіз найзағай. Оңтүстік-батыстан жел соғады, күші 8-13, екпіні 15-20 м/с. Ауа температурасы түнде  6-8 градус, күндіз  13-15 градус жылы болады.</a:t>
            </a:r>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27 </a:t>
            </a:r>
            <a:r>
              <a:rPr lang="ru-RU" sz="1100" b="1" dirty="0" err="1">
                <a:latin typeface="Times New Roman" pitchFamily="18" charset="0"/>
                <a:cs typeface="Times New Roman" pitchFamily="18" charset="0"/>
              </a:rPr>
              <a:t>наурызға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26 наурыздан 09 сағ. 27 наурызға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 кей уақытты қатты </a:t>
            </a:r>
            <a:r>
              <a:rPr lang="ru-RU" sz="1100" dirty="0">
                <a:latin typeface="Times New Roman" pitchFamily="18" charset="0"/>
                <a:cs typeface="Times New Roman" pitchFamily="18" charset="0"/>
              </a:rPr>
              <a:t>(</a:t>
            </a:r>
            <a:r>
              <a:rPr lang="ru-RU" sz="1100" dirty="0" err="1">
                <a:latin typeface="Times New Roman" pitchFamily="18" charset="0"/>
                <a:cs typeface="Times New Roman" pitchFamily="18" charset="0"/>
              </a:rPr>
              <a:t>көбінесе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 жел соғады, күші 8-13, екпіні 15-20 м/с. Ауа температурасы 1-3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13004</TotalTime>
  <Words>603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2189</cp:revision>
  <cp:lastPrinted>2021-07-01T03:56:27Z</cp:lastPrinted>
  <dcterms:created xsi:type="dcterms:W3CDTF">2018-03-27T06:03:00Z</dcterms:created>
  <dcterms:modified xsi:type="dcterms:W3CDTF">2022-03-25T08:52:42Z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