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36844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северный, северо-восточный  9-14 м/с. Температура воздуха ночью 11-13, днем 2-4 мороза.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                                                 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defRPr/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82014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марта, ночью 27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13212</TotalTime>
  <Words>546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2109</cp:revision>
  <cp:lastPrinted>2021-07-01T03:56:27Z</cp:lastPrinted>
  <dcterms:created xsi:type="dcterms:W3CDTF">2018-03-27T06:03:00Z</dcterms:created>
  <dcterms:modified xsi:type="dcterms:W3CDTF">2022-03-25T08:36:29Z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