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56293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5-7,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2022-03-25T08:49:52Z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