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4341227"/>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382456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a:t>
            </a:r>
            <a:r>
              <a:rPr lang="kk-KZ" sz="1200" b="1" dirty="0">
                <a:latin typeface="Times New Roman" panose="02020603050405020304" pitchFamily="18" charset="0"/>
                <a:cs typeface="Times New Roman" panose="02020603050405020304" pitchFamily="18" charset="0"/>
              </a:rPr>
              <a:t>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altLang="ru-RU" sz="1200" b="1" dirty="0">
                <a:latin typeface="Times New Roman" panose="02020603050405020304" pitchFamily="18" charset="0"/>
                <a:cs typeface="Times New Roman" panose="02020603050405020304" pitchFamily="18" charset="0"/>
              </a:rPr>
              <a:t>26</a:t>
            </a:r>
            <a:r>
              <a:rPr lang="kk-KZ" sz="1200" b="1" dirty="0">
                <a:latin typeface="Times New Roman" panose="02020603050405020304" pitchFamily="18" charset="0"/>
                <a:cs typeface="Times New Roman" panose="02020603050405020304" pitchFamily="18" charset="0"/>
              </a:rPr>
              <a:t>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Күндіз аздаған  қар</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соққан жел солтүстік-шығысқа ауысады, күші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9-14 м/с. Ауа температурасы түнде 7-9, күндіз 0-2 аяз.                                     </a:t>
            </a:r>
          </a:p>
          <a:p>
            <a:pPr algn="ct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26 наурыз </a:t>
            </a:r>
            <a:r>
              <a:rPr lang="ru-RU" sz="1200" b="1" dirty="0">
                <a:latin typeface="Times New Roman" panose="02020603050405020304" pitchFamily="18" charset="0"/>
                <a:cs typeface="Times New Roman" panose="02020603050405020304" pitchFamily="18" charset="0"/>
              </a:rPr>
              <a:t>с. 21-ден 27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Шығыстан</a:t>
            </a:r>
            <a:r>
              <a:rPr lang="kk-KZ" sz="1200" kern="1400" dirty="0">
                <a:latin typeface="Times New Roman" panose="02020603050405020304" pitchFamily="18" charset="0"/>
                <a:ea typeface="Times New Roman" panose="02020603050405020304" pitchFamily="18" charset="0"/>
              </a:rPr>
              <a:t> жел соғады,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26, 27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14572</TotalTime>
  <Words>576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2021-11-30T05:55:07Z</cp:lastPrinted>
  <dcterms:created xsi:type="dcterms:W3CDTF">2018-03-27T06:03:00Z</dcterms:created>
  <dcterms:modified xsi:type="dcterms:W3CDTF">2022-03-25T08:41:33Z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