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32265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8557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марта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осадки, ночью временами сильные (дождь, снег). Ночью и утром туман. Ветер северо-западный, 9-14 м/с. Температура воздуха ночью 2-4, днем 6-8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на 27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марта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14174</TotalTime>
  <Words>613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2079</cp:revision>
  <cp:lastPrinted>2021-10-15T03:50:29Z</cp:lastPrinted>
  <dcterms:created xsi:type="dcterms:W3CDTF">2018-03-27T06:03:00Z</dcterms:created>
  <dcterms:modified xsi:type="dcterms:W3CDTF">2022-03-25T08:21:08Z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