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824243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№84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25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26 марта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0-5 м/с. Температура воздуха ночью 0-2, днем 14-16 тепла.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27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марта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27 марта</a:t>
            </a: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осадки (преимущественно дождь), туман. Ветер 0-5 м/с. Температура воздуха 1-3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метеорологические условия будут способствовать накоплению, ночью 27 марта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города,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42082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13126</TotalTime>
  <Words>835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2173</cp:revision>
  <cp:lastPrinted>2021-07-01T09:11:30Z</cp:lastPrinted>
  <dcterms:created xsi:type="dcterms:W3CDTF">2018-03-27T06:03:00Z</dcterms:created>
  <dcterms:modified xsi:type="dcterms:W3CDTF">2022-03-25T08:25:42Z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