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6881964"/>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813839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26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25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a:t>
            </a:r>
            <a:r>
              <a:rPr lang="ru-RU" sz="1200" dirty="0" err="1">
                <a:latin typeface="Times New Roman" pitchFamily="18" charset="0"/>
                <a:cs typeface="Times New Roman" pitchFamily="18" charset="0"/>
              </a:rPr>
              <a:t>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 Оңтүстіктен жел соғады, күші 2-7 м/с. Ауа температурасы түнде 0-2 градус аяз, күндіз 13-15 градус жылы.</a:t>
            </a:r>
          </a:p>
          <a:p>
            <a:pPr algn="ctr"/>
            <a:r>
              <a:rPr lang="kk-KZ" altLang="ru-RU" sz="1200" b="1" dirty="0">
                <a:latin typeface="Times New Roman KZ" pitchFamily="18" charset="0"/>
                <a:ea typeface="Times New Roman KZ" pitchFamily="18" charset="0"/>
                <a:cs typeface="Times New Roman" pitchFamily="18" charset="0"/>
              </a:rPr>
              <a:t>27 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26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27</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кей уақытта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батыстан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2-4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12904</TotalTime>
  <Words>560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2160</cp:revision>
  <cp:lastPrinted>2021-07-01T03:56:27Z</cp:lastPrinted>
  <dcterms:created xsi:type="dcterms:W3CDTF">2018-03-27T06:03:00Z</dcterms:created>
  <dcterms:modified xsi:type="dcterms:W3CDTF">2022-03-25T08:47:11Z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