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92701375"/>
              </p:ext>
            </p:extLst>
          </p:nvPr>
        </p:nvGraphicFramePr>
        <p:xfrm>
          <a:off x="307975" y="2493653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№84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51361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2134056"/>
              </p:ext>
            </p:extLst>
          </p:nvPr>
        </p:nvGraphicFramePr>
        <p:xfrm>
          <a:off x="5051198" y="4014895"/>
          <a:ext cx="4658052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79402"/>
            <a:ext cx="480853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26 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25 марта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26 марта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 Ветер южный 2-7 м/с. Температура воздуха ночью 0-2 мороза, днем 13-15 тепла.</a:t>
            </a:r>
          </a:p>
          <a:p>
            <a:pPr indent="180975" algn="ctr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 На 27 марта</a:t>
            </a:r>
          </a:p>
          <a:p>
            <a:pPr lvl="0"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26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27 марта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3-8 м/с. Температура воздуха 2-4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9645" y="325611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15491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марта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12959</TotalTime>
  <Words>537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2127</cp:revision>
  <cp:lastPrinted>2021-07-01T03:56:27Z</cp:lastPrinted>
  <dcterms:created xsi:type="dcterms:W3CDTF">2018-03-27T06:03:00Z</dcterms:created>
  <dcterms:modified xsi:type="dcterms:W3CDTF">2022-03-25T08:47:42Z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