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270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46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26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утром и днем осадки (преимущественно дождь). Днем гроза. Ветер юго-западный 8-13, порывы 15-20 м/с.</a:t>
            </a: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 6-8, днем 13-15 тепла.</a:t>
            </a: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марта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26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27 марта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осадки, временами сильные (преимущественно дождь).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Ветер юго-западный 8-13, порывы           15-20 м/с. Температура воздуха  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15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625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2106</cp:revision>
  <cp:lastPrinted>2021-07-01T03:56:27Z</cp:lastPrinted>
  <dcterms:created xsi:type="dcterms:W3CDTF">2018-03-27T06:03:00Z</dcterms:created>
  <dcterms:modified xsi:type="dcterms:W3CDTF">2022-03-25T08:53:19Z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