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665332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26 наурызға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25 </a:t>
            </a:r>
            <a:r>
              <a:rPr lang="ru-RU" altLang="ru-RU" sz="1200" b="1" dirty="0" err="1">
                <a:solidFill>
                  <a:srgbClr val="000000"/>
                </a:solidFill>
                <a:latin typeface="Times New Roman" pitchFamily="18" charset="0"/>
                <a:cs typeface="Times New Roman" pitchFamily="18" charset="0"/>
              </a:rPr>
              <a:t>наурыз</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26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altLang="ru-RU" sz="1200" b="1" dirty="0">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жауын-шашынсыз. Солтүстіктен, солтүстік-шығыстан жел соғады, күші 5-10 м/с. Ауа температурасы түнде 6-8 градус суық, күндіз 0-2 градус жылы болады.</a:t>
            </a:r>
            <a:endParaRPr lang="ru-RU" sz="1200" b="1" dirty="0">
              <a:solidFill>
                <a:srgbClr val="000000"/>
              </a:solidFill>
              <a:latin typeface="Times New Roman" pitchFamily="18" charset="0"/>
              <a:cs typeface="Times New Roman" pitchFamily="18" charset="0"/>
            </a:endParaRPr>
          </a:p>
          <a:p>
            <a:pPr lvl="0" indent="182563" algn="ct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27 </a:t>
            </a:r>
            <a:r>
              <a:rPr lang="kk-KZ" sz="1200" b="1" dirty="0">
                <a:solidFill>
                  <a:srgbClr val="000000"/>
                </a:solidFill>
                <a:latin typeface="Times New Roman" pitchFamily="18" charset="0"/>
                <a:cs typeface="Times New Roman" pitchFamily="18" charset="0"/>
              </a:rPr>
              <a:t>наурыз</a:t>
            </a:r>
            <a:r>
              <a:rPr lang="ru-RU" sz="1200" b="1" dirty="0" err="1">
                <a:solidFill>
                  <a:srgbClr val="000000"/>
                </a:solidFill>
                <a:latin typeface="Times New Roman" pitchFamily="18" charset="0"/>
                <a:cs typeface="Times New Roman" pitchFamily="18" charset="0"/>
              </a:rPr>
              <a:t>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26 </a:t>
            </a:r>
            <a:r>
              <a:rPr lang="ru-RU" sz="1200" b="1" dirty="0" err="1">
                <a:solidFill>
                  <a:srgbClr val="000000"/>
                </a:solidFill>
                <a:latin typeface="Times New Roman" pitchFamily="18" charset="0"/>
                <a:cs typeface="Times New Roman" pitchFamily="18" charset="0"/>
              </a:rPr>
              <a:t>наурыз</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27 </a:t>
            </a:r>
            <a:r>
              <a:rPr lang="ru-RU" sz="1200" b="1" dirty="0" err="1">
                <a:solidFill>
                  <a:srgbClr val="000000"/>
                </a:solidFill>
                <a:latin typeface="Times New Roman" pitchFamily="18" charset="0"/>
                <a:cs typeface="Times New Roman" pitchFamily="18" charset="0"/>
              </a:rPr>
              <a:t>наурыз</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0975" algn="just"/>
            <a:r>
              <a:rPr lang="kk-KZ" sz="1200" dirty="0">
                <a:latin typeface="Times New Roman" pitchFamily="18" charset="0"/>
                <a:cs typeface="Times New Roman" pitchFamily="18" charset="0"/>
              </a:rPr>
              <a:t>Көшпелі бұлтты, жауын-шашынсыз. Солтүстік-шығыстан жел соғады, күші 3-8 </a:t>
            </a:r>
            <a:r>
              <a:rPr lang="kk-KZ" sz="1200" dirty="0">
                <a:solidFill>
                  <a:srgbClr val="000000"/>
                </a:solidFill>
                <a:latin typeface="Times New Roman" pitchFamily="18" charset="0"/>
                <a:cs typeface="Times New Roman" pitchFamily="18" charset="0"/>
                <a:sym typeface="+mn-ea"/>
              </a:rPr>
              <a:t>м/с. </a:t>
            </a:r>
            <a:r>
              <a:rPr lang="kk-KZ" sz="1200" dirty="0">
                <a:latin typeface="Times New Roman" pitchFamily="18" charset="0"/>
                <a:cs typeface="Times New Roman" pitchFamily="18" charset="0"/>
              </a:rPr>
              <a:t>Ауа температурасы 6-8 градус аяз болады.</a:t>
            </a:r>
            <a:r>
              <a:rPr lang="ru-RU" sz="1200" dirty="0">
                <a:latin typeface="Times New Roman" pitchFamily="18" charset="0"/>
                <a:cs typeface="Times New Roman" pitchFamily="18" charset="0"/>
              </a:rPr>
              <a:t> </a:t>
            </a:r>
            <a:endParaRPr lang="kk-KZ" sz="1200" b="1" dirty="0">
              <a:solidFill>
                <a:srgbClr val="000000"/>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04810220"/>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1846</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6201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566916"/>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26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27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13002</TotalTime>
  <Words>546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2133</cp:revision>
  <cp:lastPrinted>2021-07-01T07:38:07Z</cp:lastPrinted>
  <dcterms:created xsi:type="dcterms:W3CDTF">2018-03-27T06:03:00Z</dcterms:created>
  <dcterms:modified xsi:type="dcterms:W3CDTF">2022-03-25T08:21:41Z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