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04065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25</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566881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26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25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аздаған қар, жаяу бұрқасын. Солтүстіктен, солтүстік-шығыстан жел соғады, күші 9-14, түнде екпіні 15-20 м/с. Ауа температурасы түнде             12-14 , күндіз 3-5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27</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26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27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12887</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2223</cp:revision>
  <cp:lastPrinted>2021-07-01T03:56:27Z</cp:lastPrinted>
  <dcterms:created xsi:type="dcterms:W3CDTF">2018-03-27T06:03:00Z</dcterms:created>
  <dcterms:modified xsi:type="dcterms:W3CDTF">2022-03-25T08:43:09Z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