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14464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небольшой снег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с переходом на северо-восточный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7-9, днем 0-2 мороза.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27 марта 2022 г.</a:t>
            </a:r>
          </a:p>
          <a:p>
            <a:pPr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восточный 9-14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9-11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617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2157</cp:revision>
  <cp:lastPrinted>2021-11-30T05:55:24Z</cp:lastPrinted>
  <dcterms:created xsi:type="dcterms:W3CDTF">2018-03-27T06:03:00Z</dcterms:created>
  <dcterms:modified xsi:type="dcterms:W3CDTF">2022-03-25T08:42:20Z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