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21526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снег.</a:t>
            </a:r>
            <a:r>
              <a:rPr lang="ru-RU" sz="1200" dirty="0">
                <a:solidFill>
                  <a:srgbClr val="000000"/>
                </a:solidFill>
                <a:latin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7-12, ночью порывы 15 м/с. Температура воздуха ночью 9-11, днем 3-5 мороза.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27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ночью 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26 марта, ночью 27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2297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12915</TotalTime>
  <Words>580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2057</cp:revision>
  <cp:lastPrinted>2021-07-01T03:56:27Z</cp:lastPrinted>
  <dcterms:created xsi:type="dcterms:W3CDTF">2018-03-27T06:03:00Z</dcterms:created>
  <dcterms:modified xsi:type="dcterms:W3CDTF">2022-03-25T08:33:30Z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