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7717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5-10 м/с. Температура воздуха ночью 6-8 мороза, днем 0-2 тепла</a:t>
            </a:r>
          </a:p>
          <a:p>
            <a:pPr lvl="0" indent="45000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марта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северо-восточный 3-8 м/с. Температура воздуха  6-8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2021-02-03T11:37:00Z</cp:lastPrinted>
  <dcterms:created xsi:type="dcterms:W3CDTF">2018-03-27T06:03:00Z</dcterms:created>
  <dcterms:modified xsi:type="dcterms:W3CDTF">2022-03-25T08:22:06Z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