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4263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70725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13255</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2022-03-25T08:28:09Z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