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487717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47890551"/>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26 </a:t>
            </a:r>
            <a:r>
              <a:rPr lang="ru-RU" sz="1200" b="1" dirty="0" err="1">
                <a:latin typeface="Times New Roman" pitchFamily="18" charset="0"/>
                <a:cs typeface="Times New Roman" pitchFamily="18" charset="0"/>
              </a:rPr>
              <a:t>наурызға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26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Күндіз жаңбыр, найзағай </a:t>
            </a:r>
            <a:r>
              <a:rPr lang="ru-RU" sz="1200" dirty="0" err="1">
                <a:solidFill>
                  <a:prstClr val="black"/>
                </a:solidFill>
                <a:latin typeface="Times New Roman" pitchFamily="18" charset="0"/>
                <a:cs typeface="Times New Roman" pitchFamily="18" charset="0"/>
              </a:rPr>
              <a:t>болады</a:t>
            </a:r>
            <a:r>
              <a:rPr lang="kk-KZ" sz="1200" dirty="0">
                <a:latin typeface="Times New Roman" pitchFamily="18" charset="0"/>
                <a:cs typeface="Times New Roman" pitchFamily="18" charset="0"/>
              </a:rPr>
              <a:t>. Түнде және таңертең тұман түседі</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a:t>
            </a:r>
            <a:r>
              <a:rPr lang="kk-KZ" sz="1200" dirty="0">
                <a:latin typeface="Times New Roman" pitchFamily="18" charset="0"/>
                <a:ea typeface="Times New Roman"/>
                <a:cs typeface="Times New Roman" pitchFamily="18" charset="0"/>
              </a:rPr>
              <a:t>үстік-</a:t>
            </a:r>
            <a:r>
              <a:rPr lang="ru-RU" sz="1200" dirty="0" err="1">
                <a:solidFill>
                  <a:prstClr val="black"/>
                </a:solidFill>
                <a:latin typeface="Times New Roman" pitchFamily="18" charset="0"/>
                <a:cs typeface="Times New Roman" pitchFamily="18" charset="0"/>
              </a:rPr>
              <a:t>батыс</a:t>
            </a:r>
            <a:r>
              <a:rPr lang="kk-KZ" sz="1200" dirty="0">
                <a:latin typeface="Times New Roman" pitchFamily="18" charset="0"/>
                <a:ea typeface="Times New Roman"/>
                <a:cs typeface="Times New Roman" pitchFamily="18" charset="0"/>
              </a:rPr>
              <a:t>тан жел соғады, </a:t>
            </a:r>
            <a:r>
              <a:rPr lang="kk-KZ" sz="1200" dirty="0">
                <a:latin typeface="Times New Roman" pitchFamily="18" charset="0"/>
                <a:cs typeface="Times New Roman" pitchFamily="18" charset="0"/>
              </a:rPr>
              <a:t>күші 9-14,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23</a:t>
            </a:r>
            <a:r>
              <a:rPr lang="kk-KZ" sz="1200" dirty="0">
                <a:latin typeface="Times New Roman" pitchFamily="18" charset="0"/>
                <a:cs typeface="Times New Roman" pitchFamily="18" charset="0"/>
              </a:rPr>
              <a:t> м/с. Ауа температурасы түнде 2-4, күндіз 14-16 градус жылы болады.</a:t>
            </a:r>
            <a:r>
              <a:rPr lang="kk-KZ" sz="1200" dirty="0">
                <a:solidFill>
                  <a:srgbClr val="000000"/>
                </a:solidFill>
                <a:latin typeface="Times New Roman" pitchFamily="18" charset="0"/>
                <a:cs typeface="Times New Roman" panose="02020603050405020304" pitchFamily="18" charset="0"/>
                <a:sym typeface="+mn-ea"/>
              </a:rPr>
              <a:t> </a:t>
            </a:r>
          </a:p>
          <a:p>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r>
              <a:rPr lang="ru-RU" sz="1200" dirty="0">
                <a:solidFill>
                  <a:prstClr val="black"/>
                </a:solidFill>
                <a:latin typeface="Times New Roman" pitchFamily="18" charset="0"/>
                <a:cs typeface="Times New Roman" pitchFamily="18" charset="0"/>
              </a:rPr>
              <a:t>       Кей </a:t>
            </a:r>
            <a:r>
              <a:rPr lang="ru-RU" sz="1200" dirty="0" err="1">
                <a:solidFill>
                  <a:prstClr val="black"/>
                </a:solidFill>
                <a:latin typeface="Times New Roman" pitchFamily="18" charset="0"/>
                <a:cs typeface="Times New Roman" pitchFamily="18" charset="0"/>
              </a:rPr>
              <a:t>уақытта</a:t>
            </a:r>
            <a:r>
              <a:rPr lang="ru-RU" sz="1200"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жауады</a:t>
            </a:r>
            <a:r>
              <a:rPr lang="ru-RU"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Түнде және таңертең </a:t>
            </a:r>
            <a:r>
              <a:rPr lang="kk-KZ" sz="1200" dirty="0">
                <a:latin typeface="Times New Roman" pitchFamily="18" charset="0"/>
                <a:cs typeface="Times New Roman" pitchFamily="18" charset="0"/>
              </a:rPr>
              <a:t>тұман </a:t>
            </a:r>
            <a:r>
              <a:rPr lang="kk-KZ" sz="1200" dirty="0">
                <a:solidFill>
                  <a:prstClr val="black"/>
                </a:solidFill>
                <a:latin typeface="Times New Roman" pitchFamily="18" charset="0"/>
                <a:cs typeface="Times New Roman" pitchFamily="18" charset="0"/>
              </a:rPr>
              <a:t>түседі</a:t>
            </a:r>
            <a:r>
              <a:rPr lang="ru-RU"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a:t>
            </a:r>
            <a:r>
              <a:rPr lang="kk-KZ" sz="1200" dirty="0">
                <a:solidFill>
                  <a:prstClr val="black"/>
                </a:solidFill>
                <a:latin typeface="Times New Roman" pitchFamily="18" charset="0"/>
                <a:ea typeface="Times New Roman"/>
                <a:cs typeface="Times New Roman" pitchFamily="18" charset="0"/>
              </a:rPr>
              <a:t>үстік-</a:t>
            </a:r>
            <a:r>
              <a:rPr lang="ru-RU" sz="1200" dirty="0" err="1">
                <a:solidFill>
                  <a:prstClr val="black"/>
                </a:solidFill>
                <a:latin typeface="Times New Roman" pitchFamily="18" charset="0"/>
                <a:cs typeface="Times New Roman" pitchFamily="18" charset="0"/>
              </a:rPr>
              <a:t>батыс</a:t>
            </a:r>
            <a:r>
              <a:rPr lang="kk-KZ" sz="1200" dirty="0">
                <a:solidFill>
                  <a:prstClr val="black"/>
                </a:solidFill>
                <a:latin typeface="Times New Roman" pitchFamily="18" charset="0"/>
                <a:ea typeface="Times New Roman"/>
                <a:cs typeface="Times New Roman" pitchFamily="18" charset="0"/>
              </a:rPr>
              <a:t>тан жел соғады, </a:t>
            </a:r>
            <a:r>
              <a:rPr lang="kk-KZ" sz="1200" dirty="0">
                <a:solidFill>
                  <a:prstClr val="black"/>
                </a:solidFill>
                <a:latin typeface="Times New Roman" pitchFamily="18" charset="0"/>
                <a:cs typeface="Times New Roman" pitchFamily="18" charset="0"/>
              </a:rPr>
              <a:t>күші 9-14,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a:t>
            </a:r>
            <a:r>
              <a:rPr lang="ru-RU" sz="1200" dirty="0" err="1">
                <a:solidFill>
                  <a:prstClr val="black"/>
                </a:solidFill>
                <a:latin typeface="Times New Roman" pitchFamily="18" charset="0"/>
                <a:cs typeface="Times New Roman" pitchFamily="18" charset="0"/>
              </a:rPr>
              <a:t>кей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уақытта</a:t>
            </a:r>
            <a:r>
              <a:rPr lang="ru-RU" sz="1200" dirty="0">
                <a:solidFill>
                  <a:prstClr val="black"/>
                </a:solidFill>
                <a:latin typeface="Times New Roman" pitchFamily="18" charset="0"/>
                <a:cs typeface="Times New Roman" pitchFamily="18" charset="0"/>
              </a:rPr>
              <a:t> 23-28</a:t>
            </a:r>
            <a:r>
              <a:rPr lang="kk-KZ" sz="1200" dirty="0">
                <a:solidFill>
                  <a:prstClr val="black"/>
                </a:solidFill>
                <a:latin typeface="Times New Roman" pitchFamily="18" charset="0"/>
                <a:cs typeface="Times New Roman" pitchFamily="18" charset="0"/>
              </a:rPr>
              <a:t> м/с.  Ауа температурасы түнде 4-6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13211</TotalTime>
  <Words>615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2188</cp:revision>
  <cp:lastPrinted>2022-01-19T06:58:06Z</cp:lastPrinted>
  <dcterms:created xsi:type="dcterms:W3CDTF">2018-03-27T06:03:00Z</dcterms:created>
  <dcterms:modified xsi:type="dcterms:W3CDTF">2022-03-25T08:48:16Z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