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231886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26, 2022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3036250"/>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4665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26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25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26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кей уақыттарда қатты (жаңбыр, қар). Түнде және таңертең тұман.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солтүстік-батыстан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2-4,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6-8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27 наурызға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26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27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18302</TotalTime>
  <Words>601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2136</cp:revision>
  <cp:lastPrinted>2021-07-01T07:38:07Z</cp:lastPrinted>
  <dcterms:created xsi:type="dcterms:W3CDTF">2018-03-27T06:03:00Z</dcterms:created>
  <dcterms:modified xsi:type="dcterms:W3CDTF">2022-03-25T08:20:45Z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